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>
      <p:cViewPr>
        <p:scale>
          <a:sx n="123" d="100"/>
          <a:sy n="123" d="100"/>
        </p:scale>
        <p:origin x="1936" y="-1648"/>
      </p:cViewPr>
      <p:guideLst>
        <p:guide orient="horz" pos="2880"/>
        <p:guide pos="216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6404" y="9646071"/>
            <a:ext cx="210591" cy="19453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7559992" cy="930600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62430" y="1741221"/>
            <a:ext cx="4485576" cy="621565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289787" y="8056791"/>
            <a:ext cx="38100" cy="610235"/>
          </a:xfrm>
          <a:custGeom>
            <a:avLst/>
            <a:gdLst/>
            <a:ahLst/>
            <a:cxnLst/>
            <a:rect l="l" t="t" r="r" b="b"/>
            <a:pathLst>
              <a:path w="38100" h="610234">
                <a:moveTo>
                  <a:pt x="34061" y="540499"/>
                </a:moveTo>
                <a:lnTo>
                  <a:pt x="28943" y="540499"/>
                </a:lnTo>
                <a:lnTo>
                  <a:pt x="28943" y="560146"/>
                </a:lnTo>
                <a:lnTo>
                  <a:pt x="34061" y="560146"/>
                </a:lnTo>
                <a:lnTo>
                  <a:pt x="34061" y="540499"/>
                </a:lnTo>
                <a:close/>
              </a:path>
              <a:path w="38100" h="610234">
                <a:moveTo>
                  <a:pt x="34099" y="500735"/>
                </a:moveTo>
                <a:lnTo>
                  <a:pt x="27279" y="494449"/>
                </a:lnTo>
                <a:lnTo>
                  <a:pt x="25336" y="494449"/>
                </a:lnTo>
                <a:lnTo>
                  <a:pt x="25336" y="507288"/>
                </a:lnTo>
                <a:lnTo>
                  <a:pt x="25336" y="513969"/>
                </a:lnTo>
                <a:lnTo>
                  <a:pt x="11341" y="513969"/>
                </a:lnTo>
                <a:lnTo>
                  <a:pt x="11341" y="507288"/>
                </a:lnTo>
                <a:lnTo>
                  <a:pt x="13779" y="504405"/>
                </a:lnTo>
                <a:lnTo>
                  <a:pt x="22898" y="504405"/>
                </a:lnTo>
                <a:lnTo>
                  <a:pt x="25336" y="507288"/>
                </a:lnTo>
                <a:lnTo>
                  <a:pt x="25336" y="494449"/>
                </a:lnTo>
                <a:lnTo>
                  <a:pt x="9309" y="494449"/>
                </a:lnTo>
                <a:lnTo>
                  <a:pt x="2755" y="500735"/>
                </a:lnTo>
                <a:lnTo>
                  <a:pt x="2755" y="523798"/>
                </a:lnTo>
                <a:lnTo>
                  <a:pt x="34099" y="523798"/>
                </a:lnTo>
                <a:lnTo>
                  <a:pt x="34099" y="513969"/>
                </a:lnTo>
                <a:lnTo>
                  <a:pt x="34099" y="504405"/>
                </a:lnTo>
                <a:lnTo>
                  <a:pt x="34099" y="500735"/>
                </a:lnTo>
                <a:close/>
              </a:path>
              <a:path w="38100" h="610234">
                <a:moveTo>
                  <a:pt x="34099" y="483298"/>
                </a:moveTo>
                <a:lnTo>
                  <a:pt x="14300" y="483298"/>
                </a:lnTo>
                <a:lnTo>
                  <a:pt x="14300" y="489508"/>
                </a:lnTo>
                <a:lnTo>
                  <a:pt x="34099" y="489508"/>
                </a:lnTo>
                <a:lnTo>
                  <a:pt x="34099" y="483298"/>
                </a:lnTo>
                <a:close/>
              </a:path>
              <a:path w="38100" h="610234">
                <a:moveTo>
                  <a:pt x="34099" y="451904"/>
                </a:moveTo>
                <a:lnTo>
                  <a:pt x="26428" y="454710"/>
                </a:lnTo>
                <a:lnTo>
                  <a:pt x="26428" y="460933"/>
                </a:lnTo>
                <a:lnTo>
                  <a:pt x="26428" y="464515"/>
                </a:lnTo>
                <a:lnTo>
                  <a:pt x="20929" y="462724"/>
                </a:lnTo>
                <a:lnTo>
                  <a:pt x="26428" y="460933"/>
                </a:lnTo>
                <a:lnTo>
                  <a:pt x="26428" y="454710"/>
                </a:lnTo>
                <a:lnTo>
                  <a:pt x="14300" y="459117"/>
                </a:lnTo>
                <a:lnTo>
                  <a:pt x="14300" y="466267"/>
                </a:lnTo>
                <a:lnTo>
                  <a:pt x="34099" y="473519"/>
                </a:lnTo>
                <a:lnTo>
                  <a:pt x="34099" y="467004"/>
                </a:lnTo>
                <a:lnTo>
                  <a:pt x="31102" y="466026"/>
                </a:lnTo>
                <a:lnTo>
                  <a:pt x="31102" y="464515"/>
                </a:lnTo>
                <a:lnTo>
                  <a:pt x="31102" y="460933"/>
                </a:lnTo>
                <a:lnTo>
                  <a:pt x="31102" y="459422"/>
                </a:lnTo>
                <a:lnTo>
                  <a:pt x="34099" y="458444"/>
                </a:lnTo>
                <a:lnTo>
                  <a:pt x="34099" y="451904"/>
                </a:lnTo>
                <a:close/>
              </a:path>
              <a:path w="38100" h="610234">
                <a:moveTo>
                  <a:pt x="34099" y="429907"/>
                </a:moveTo>
                <a:lnTo>
                  <a:pt x="29400" y="429907"/>
                </a:lnTo>
                <a:lnTo>
                  <a:pt x="29400" y="435902"/>
                </a:lnTo>
                <a:lnTo>
                  <a:pt x="14300" y="435902"/>
                </a:lnTo>
                <a:lnTo>
                  <a:pt x="14300" y="442099"/>
                </a:lnTo>
                <a:lnTo>
                  <a:pt x="34099" y="442099"/>
                </a:lnTo>
                <a:lnTo>
                  <a:pt x="34099" y="429907"/>
                </a:lnTo>
                <a:close/>
              </a:path>
              <a:path w="38100" h="610234">
                <a:moveTo>
                  <a:pt x="34099" y="318020"/>
                </a:moveTo>
                <a:lnTo>
                  <a:pt x="29146" y="318020"/>
                </a:lnTo>
                <a:lnTo>
                  <a:pt x="29146" y="325005"/>
                </a:lnTo>
                <a:lnTo>
                  <a:pt x="26352" y="325005"/>
                </a:lnTo>
                <a:lnTo>
                  <a:pt x="26352" y="318858"/>
                </a:lnTo>
                <a:lnTo>
                  <a:pt x="21691" y="318858"/>
                </a:lnTo>
                <a:lnTo>
                  <a:pt x="21691" y="325005"/>
                </a:lnTo>
                <a:lnTo>
                  <a:pt x="19253" y="325005"/>
                </a:lnTo>
                <a:lnTo>
                  <a:pt x="19253" y="318020"/>
                </a:lnTo>
                <a:lnTo>
                  <a:pt x="14300" y="318020"/>
                </a:lnTo>
                <a:lnTo>
                  <a:pt x="14300" y="331216"/>
                </a:lnTo>
                <a:lnTo>
                  <a:pt x="34099" y="331216"/>
                </a:lnTo>
                <a:lnTo>
                  <a:pt x="34099" y="318020"/>
                </a:lnTo>
                <a:close/>
              </a:path>
              <a:path w="38100" h="610234">
                <a:moveTo>
                  <a:pt x="34099" y="157746"/>
                </a:moveTo>
                <a:lnTo>
                  <a:pt x="29400" y="157746"/>
                </a:lnTo>
                <a:lnTo>
                  <a:pt x="29400" y="163741"/>
                </a:lnTo>
                <a:lnTo>
                  <a:pt x="14300" y="163741"/>
                </a:lnTo>
                <a:lnTo>
                  <a:pt x="14300" y="169938"/>
                </a:lnTo>
                <a:lnTo>
                  <a:pt x="34099" y="169938"/>
                </a:lnTo>
                <a:lnTo>
                  <a:pt x="34099" y="157746"/>
                </a:lnTo>
                <a:close/>
              </a:path>
              <a:path w="38100" h="610234">
                <a:moveTo>
                  <a:pt x="34099" y="108610"/>
                </a:moveTo>
                <a:lnTo>
                  <a:pt x="19215" y="108610"/>
                </a:lnTo>
                <a:lnTo>
                  <a:pt x="19215" y="103352"/>
                </a:lnTo>
                <a:lnTo>
                  <a:pt x="14300" y="103352"/>
                </a:lnTo>
                <a:lnTo>
                  <a:pt x="14300" y="120015"/>
                </a:lnTo>
                <a:lnTo>
                  <a:pt x="19215" y="120015"/>
                </a:lnTo>
                <a:lnTo>
                  <a:pt x="19215" y="114808"/>
                </a:lnTo>
                <a:lnTo>
                  <a:pt x="34099" y="114808"/>
                </a:lnTo>
                <a:lnTo>
                  <a:pt x="34099" y="108610"/>
                </a:lnTo>
                <a:close/>
              </a:path>
              <a:path w="38100" h="610234">
                <a:moveTo>
                  <a:pt x="34099" y="87058"/>
                </a:moveTo>
                <a:lnTo>
                  <a:pt x="14300" y="87058"/>
                </a:lnTo>
                <a:lnTo>
                  <a:pt x="14300" y="93281"/>
                </a:lnTo>
                <a:lnTo>
                  <a:pt x="34099" y="93281"/>
                </a:lnTo>
                <a:lnTo>
                  <a:pt x="34099" y="87058"/>
                </a:lnTo>
                <a:close/>
              </a:path>
              <a:path w="38100" h="610234">
                <a:moveTo>
                  <a:pt x="34099" y="26479"/>
                </a:moveTo>
                <a:lnTo>
                  <a:pt x="14300" y="26479"/>
                </a:lnTo>
                <a:lnTo>
                  <a:pt x="14300" y="32689"/>
                </a:lnTo>
                <a:lnTo>
                  <a:pt x="24422" y="32689"/>
                </a:lnTo>
                <a:lnTo>
                  <a:pt x="14300" y="39255"/>
                </a:lnTo>
                <a:lnTo>
                  <a:pt x="14300" y="45466"/>
                </a:lnTo>
                <a:lnTo>
                  <a:pt x="34099" y="45466"/>
                </a:lnTo>
                <a:lnTo>
                  <a:pt x="34099" y="39255"/>
                </a:lnTo>
                <a:lnTo>
                  <a:pt x="24142" y="39255"/>
                </a:lnTo>
                <a:lnTo>
                  <a:pt x="34099" y="32689"/>
                </a:lnTo>
                <a:lnTo>
                  <a:pt x="34099" y="26479"/>
                </a:lnTo>
                <a:close/>
              </a:path>
              <a:path w="38100" h="610234">
                <a:moveTo>
                  <a:pt x="34239" y="374510"/>
                </a:moveTo>
                <a:lnTo>
                  <a:pt x="31242" y="371716"/>
                </a:lnTo>
                <a:lnTo>
                  <a:pt x="28867" y="370344"/>
                </a:lnTo>
                <a:lnTo>
                  <a:pt x="22656" y="370344"/>
                </a:lnTo>
                <a:lnTo>
                  <a:pt x="22656" y="380441"/>
                </a:lnTo>
                <a:lnTo>
                  <a:pt x="27051" y="380441"/>
                </a:lnTo>
                <a:lnTo>
                  <a:pt x="27051" y="375488"/>
                </a:lnTo>
                <a:lnTo>
                  <a:pt x="28282" y="376415"/>
                </a:lnTo>
                <a:lnTo>
                  <a:pt x="28790" y="377558"/>
                </a:lnTo>
                <a:lnTo>
                  <a:pt x="28790" y="382003"/>
                </a:lnTo>
                <a:lnTo>
                  <a:pt x="27254" y="383400"/>
                </a:lnTo>
                <a:lnTo>
                  <a:pt x="21539" y="383400"/>
                </a:lnTo>
                <a:lnTo>
                  <a:pt x="19837" y="382066"/>
                </a:lnTo>
                <a:lnTo>
                  <a:pt x="19837" y="378371"/>
                </a:lnTo>
                <a:lnTo>
                  <a:pt x="20320" y="377482"/>
                </a:lnTo>
                <a:lnTo>
                  <a:pt x="21069" y="376999"/>
                </a:lnTo>
                <a:lnTo>
                  <a:pt x="21069" y="370459"/>
                </a:lnTo>
                <a:lnTo>
                  <a:pt x="16852" y="371043"/>
                </a:lnTo>
                <a:lnTo>
                  <a:pt x="14109" y="374434"/>
                </a:lnTo>
                <a:lnTo>
                  <a:pt x="14109" y="385889"/>
                </a:lnTo>
                <a:lnTo>
                  <a:pt x="18275" y="389699"/>
                </a:lnTo>
                <a:lnTo>
                  <a:pt x="30073" y="389699"/>
                </a:lnTo>
                <a:lnTo>
                  <a:pt x="34239" y="385864"/>
                </a:lnTo>
                <a:lnTo>
                  <a:pt x="34239" y="374510"/>
                </a:lnTo>
                <a:close/>
              </a:path>
              <a:path w="38100" h="610234">
                <a:moveTo>
                  <a:pt x="34290" y="406057"/>
                </a:moveTo>
                <a:lnTo>
                  <a:pt x="34226" y="404266"/>
                </a:lnTo>
                <a:lnTo>
                  <a:pt x="30073" y="399770"/>
                </a:lnTo>
                <a:lnTo>
                  <a:pt x="28498" y="399770"/>
                </a:lnTo>
                <a:lnTo>
                  <a:pt x="28498" y="407428"/>
                </a:lnTo>
                <a:lnTo>
                  <a:pt x="28498" y="412457"/>
                </a:lnTo>
                <a:lnTo>
                  <a:pt x="26746" y="413804"/>
                </a:lnTo>
                <a:lnTo>
                  <a:pt x="21424" y="413804"/>
                </a:lnTo>
                <a:lnTo>
                  <a:pt x="19697" y="412457"/>
                </a:lnTo>
                <a:lnTo>
                  <a:pt x="19697" y="407428"/>
                </a:lnTo>
                <a:lnTo>
                  <a:pt x="21424" y="406057"/>
                </a:lnTo>
                <a:lnTo>
                  <a:pt x="26746" y="406057"/>
                </a:lnTo>
                <a:lnTo>
                  <a:pt x="28498" y="407428"/>
                </a:lnTo>
                <a:lnTo>
                  <a:pt x="28498" y="399770"/>
                </a:lnTo>
                <a:lnTo>
                  <a:pt x="18161" y="399770"/>
                </a:lnTo>
                <a:lnTo>
                  <a:pt x="13957" y="404266"/>
                </a:lnTo>
                <a:lnTo>
                  <a:pt x="13957" y="415544"/>
                </a:lnTo>
                <a:lnTo>
                  <a:pt x="18161" y="420128"/>
                </a:lnTo>
                <a:lnTo>
                  <a:pt x="30073" y="420128"/>
                </a:lnTo>
                <a:lnTo>
                  <a:pt x="34290" y="415544"/>
                </a:lnTo>
                <a:lnTo>
                  <a:pt x="34290" y="413804"/>
                </a:lnTo>
                <a:lnTo>
                  <a:pt x="34290" y="406057"/>
                </a:lnTo>
                <a:close/>
              </a:path>
              <a:path w="38100" h="610234">
                <a:moveTo>
                  <a:pt x="34290" y="346290"/>
                </a:moveTo>
                <a:lnTo>
                  <a:pt x="31305" y="342303"/>
                </a:lnTo>
                <a:lnTo>
                  <a:pt x="14300" y="342303"/>
                </a:lnTo>
                <a:lnTo>
                  <a:pt x="14300" y="348475"/>
                </a:lnTo>
                <a:lnTo>
                  <a:pt x="27165" y="348475"/>
                </a:lnTo>
                <a:lnTo>
                  <a:pt x="28422" y="349237"/>
                </a:lnTo>
                <a:lnTo>
                  <a:pt x="28422" y="352983"/>
                </a:lnTo>
                <a:lnTo>
                  <a:pt x="27165" y="353644"/>
                </a:lnTo>
                <a:lnTo>
                  <a:pt x="14300" y="353644"/>
                </a:lnTo>
                <a:lnTo>
                  <a:pt x="14300" y="359829"/>
                </a:lnTo>
                <a:lnTo>
                  <a:pt x="31305" y="359829"/>
                </a:lnTo>
                <a:lnTo>
                  <a:pt x="34290" y="356196"/>
                </a:lnTo>
                <a:lnTo>
                  <a:pt x="34290" y="346290"/>
                </a:lnTo>
                <a:close/>
              </a:path>
              <a:path w="38100" h="610234">
                <a:moveTo>
                  <a:pt x="34290" y="294767"/>
                </a:moveTo>
                <a:lnTo>
                  <a:pt x="31610" y="291998"/>
                </a:lnTo>
                <a:lnTo>
                  <a:pt x="21882" y="291998"/>
                </a:lnTo>
                <a:lnTo>
                  <a:pt x="22301" y="301193"/>
                </a:lnTo>
                <a:lnTo>
                  <a:pt x="19138" y="301193"/>
                </a:lnTo>
                <a:lnTo>
                  <a:pt x="18796" y="300799"/>
                </a:lnTo>
                <a:lnTo>
                  <a:pt x="18796" y="299631"/>
                </a:lnTo>
                <a:lnTo>
                  <a:pt x="19164" y="298983"/>
                </a:lnTo>
                <a:lnTo>
                  <a:pt x="20370" y="298932"/>
                </a:lnTo>
                <a:lnTo>
                  <a:pt x="20370" y="292239"/>
                </a:lnTo>
                <a:lnTo>
                  <a:pt x="16256" y="292417"/>
                </a:lnTo>
                <a:lnTo>
                  <a:pt x="13957" y="295490"/>
                </a:lnTo>
                <a:lnTo>
                  <a:pt x="13957" y="304495"/>
                </a:lnTo>
                <a:lnTo>
                  <a:pt x="16027" y="307848"/>
                </a:lnTo>
                <a:lnTo>
                  <a:pt x="20002" y="307848"/>
                </a:lnTo>
                <a:lnTo>
                  <a:pt x="26771" y="307962"/>
                </a:lnTo>
                <a:lnTo>
                  <a:pt x="25793" y="298615"/>
                </a:lnTo>
                <a:lnTo>
                  <a:pt x="29171" y="298589"/>
                </a:lnTo>
                <a:lnTo>
                  <a:pt x="29451" y="299173"/>
                </a:lnTo>
                <a:lnTo>
                  <a:pt x="29451" y="300405"/>
                </a:lnTo>
                <a:lnTo>
                  <a:pt x="29197" y="301193"/>
                </a:lnTo>
                <a:lnTo>
                  <a:pt x="27749" y="301307"/>
                </a:lnTo>
                <a:lnTo>
                  <a:pt x="27749" y="307898"/>
                </a:lnTo>
                <a:lnTo>
                  <a:pt x="32194" y="307619"/>
                </a:lnTo>
                <a:lnTo>
                  <a:pt x="34290" y="304076"/>
                </a:lnTo>
                <a:lnTo>
                  <a:pt x="34290" y="299542"/>
                </a:lnTo>
                <a:lnTo>
                  <a:pt x="34290" y="294767"/>
                </a:lnTo>
                <a:close/>
              </a:path>
              <a:path w="38100" h="610234">
                <a:moveTo>
                  <a:pt x="34290" y="186855"/>
                </a:moveTo>
                <a:lnTo>
                  <a:pt x="34226" y="185064"/>
                </a:lnTo>
                <a:lnTo>
                  <a:pt x="30073" y="180568"/>
                </a:lnTo>
                <a:lnTo>
                  <a:pt x="28498" y="180568"/>
                </a:lnTo>
                <a:lnTo>
                  <a:pt x="28498" y="188226"/>
                </a:lnTo>
                <a:lnTo>
                  <a:pt x="28498" y="193255"/>
                </a:lnTo>
                <a:lnTo>
                  <a:pt x="26746" y="194602"/>
                </a:lnTo>
                <a:lnTo>
                  <a:pt x="21424" y="194602"/>
                </a:lnTo>
                <a:lnTo>
                  <a:pt x="19697" y="193255"/>
                </a:lnTo>
                <a:lnTo>
                  <a:pt x="19697" y="188226"/>
                </a:lnTo>
                <a:lnTo>
                  <a:pt x="21424" y="186855"/>
                </a:lnTo>
                <a:lnTo>
                  <a:pt x="26746" y="186855"/>
                </a:lnTo>
                <a:lnTo>
                  <a:pt x="28498" y="188226"/>
                </a:lnTo>
                <a:lnTo>
                  <a:pt x="28498" y="180568"/>
                </a:lnTo>
                <a:lnTo>
                  <a:pt x="18161" y="180568"/>
                </a:lnTo>
                <a:lnTo>
                  <a:pt x="13957" y="185064"/>
                </a:lnTo>
                <a:lnTo>
                  <a:pt x="13957" y="196342"/>
                </a:lnTo>
                <a:lnTo>
                  <a:pt x="18161" y="200926"/>
                </a:lnTo>
                <a:lnTo>
                  <a:pt x="30073" y="200926"/>
                </a:lnTo>
                <a:lnTo>
                  <a:pt x="34290" y="196342"/>
                </a:lnTo>
                <a:lnTo>
                  <a:pt x="34290" y="194602"/>
                </a:lnTo>
                <a:lnTo>
                  <a:pt x="34290" y="186855"/>
                </a:lnTo>
                <a:close/>
              </a:path>
              <a:path w="38100" h="610234">
                <a:moveTo>
                  <a:pt x="34290" y="133972"/>
                </a:moveTo>
                <a:lnTo>
                  <a:pt x="31305" y="129984"/>
                </a:lnTo>
                <a:lnTo>
                  <a:pt x="14300" y="129984"/>
                </a:lnTo>
                <a:lnTo>
                  <a:pt x="14300" y="136156"/>
                </a:lnTo>
                <a:lnTo>
                  <a:pt x="27165" y="136156"/>
                </a:lnTo>
                <a:lnTo>
                  <a:pt x="28422" y="136918"/>
                </a:lnTo>
                <a:lnTo>
                  <a:pt x="28422" y="140665"/>
                </a:lnTo>
                <a:lnTo>
                  <a:pt x="27165" y="141325"/>
                </a:lnTo>
                <a:lnTo>
                  <a:pt x="14300" y="141325"/>
                </a:lnTo>
                <a:lnTo>
                  <a:pt x="14300" y="147510"/>
                </a:lnTo>
                <a:lnTo>
                  <a:pt x="31305" y="147510"/>
                </a:lnTo>
                <a:lnTo>
                  <a:pt x="34290" y="143878"/>
                </a:lnTo>
                <a:lnTo>
                  <a:pt x="34290" y="133972"/>
                </a:lnTo>
                <a:close/>
              </a:path>
              <a:path w="38100" h="610234">
                <a:moveTo>
                  <a:pt x="34290" y="62382"/>
                </a:moveTo>
                <a:lnTo>
                  <a:pt x="34226" y="60591"/>
                </a:lnTo>
                <a:lnTo>
                  <a:pt x="30073" y="56095"/>
                </a:lnTo>
                <a:lnTo>
                  <a:pt x="28498" y="56095"/>
                </a:lnTo>
                <a:lnTo>
                  <a:pt x="28498" y="63754"/>
                </a:lnTo>
                <a:lnTo>
                  <a:pt x="28498" y="68783"/>
                </a:lnTo>
                <a:lnTo>
                  <a:pt x="26746" y="70129"/>
                </a:lnTo>
                <a:lnTo>
                  <a:pt x="21424" y="70129"/>
                </a:lnTo>
                <a:lnTo>
                  <a:pt x="19697" y="68783"/>
                </a:lnTo>
                <a:lnTo>
                  <a:pt x="19697" y="63754"/>
                </a:lnTo>
                <a:lnTo>
                  <a:pt x="21424" y="62382"/>
                </a:lnTo>
                <a:lnTo>
                  <a:pt x="26746" y="62382"/>
                </a:lnTo>
                <a:lnTo>
                  <a:pt x="28498" y="63754"/>
                </a:lnTo>
                <a:lnTo>
                  <a:pt x="28498" y="56095"/>
                </a:lnTo>
                <a:lnTo>
                  <a:pt x="18161" y="56095"/>
                </a:lnTo>
                <a:lnTo>
                  <a:pt x="13957" y="60591"/>
                </a:lnTo>
                <a:lnTo>
                  <a:pt x="13957" y="71869"/>
                </a:lnTo>
                <a:lnTo>
                  <a:pt x="18161" y="76454"/>
                </a:lnTo>
                <a:lnTo>
                  <a:pt x="30073" y="76454"/>
                </a:lnTo>
                <a:lnTo>
                  <a:pt x="34290" y="71869"/>
                </a:lnTo>
                <a:lnTo>
                  <a:pt x="34290" y="70129"/>
                </a:lnTo>
                <a:lnTo>
                  <a:pt x="34290" y="62382"/>
                </a:lnTo>
                <a:close/>
              </a:path>
              <a:path w="38100" h="610234">
                <a:moveTo>
                  <a:pt x="34290" y="2768"/>
                </a:moveTo>
                <a:lnTo>
                  <a:pt x="31610" y="0"/>
                </a:lnTo>
                <a:lnTo>
                  <a:pt x="21882" y="0"/>
                </a:lnTo>
                <a:lnTo>
                  <a:pt x="22301" y="9194"/>
                </a:lnTo>
                <a:lnTo>
                  <a:pt x="19138" y="9194"/>
                </a:lnTo>
                <a:lnTo>
                  <a:pt x="18796" y="8801"/>
                </a:lnTo>
                <a:lnTo>
                  <a:pt x="18796" y="7632"/>
                </a:lnTo>
                <a:lnTo>
                  <a:pt x="19164" y="6985"/>
                </a:lnTo>
                <a:lnTo>
                  <a:pt x="20370" y="6934"/>
                </a:lnTo>
                <a:lnTo>
                  <a:pt x="20370" y="241"/>
                </a:lnTo>
                <a:lnTo>
                  <a:pt x="16256" y="419"/>
                </a:lnTo>
                <a:lnTo>
                  <a:pt x="13957" y="3492"/>
                </a:lnTo>
                <a:lnTo>
                  <a:pt x="13957" y="12496"/>
                </a:lnTo>
                <a:lnTo>
                  <a:pt x="16027" y="15849"/>
                </a:lnTo>
                <a:lnTo>
                  <a:pt x="20002" y="15849"/>
                </a:lnTo>
                <a:lnTo>
                  <a:pt x="26771" y="15963"/>
                </a:lnTo>
                <a:lnTo>
                  <a:pt x="25793" y="6616"/>
                </a:lnTo>
                <a:lnTo>
                  <a:pt x="29171" y="6591"/>
                </a:lnTo>
                <a:lnTo>
                  <a:pt x="29451" y="7175"/>
                </a:lnTo>
                <a:lnTo>
                  <a:pt x="29451" y="8407"/>
                </a:lnTo>
                <a:lnTo>
                  <a:pt x="29197" y="9194"/>
                </a:lnTo>
                <a:lnTo>
                  <a:pt x="27749" y="9309"/>
                </a:lnTo>
                <a:lnTo>
                  <a:pt x="27749" y="15900"/>
                </a:lnTo>
                <a:lnTo>
                  <a:pt x="32194" y="15621"/>
                </a:lnTo>
                <a:lnTo>
                  <a:pt x="34290" y="12077"/>
                </a:lnTo>
                <a:lnTo>
                  <a:pt x="34290" y="7543"/>
                </a:lnTo>
                <a:lnTo>
                  <a:pt x="34290" y="2768"/>
                </a:lnTo>
                <a:close/>
              </a:path>
              <a:path w="38100" h="610234">
                <a:moveTo>
                  <a:pt x="34404" y="210705"/>
                </a:moveTo>
                <a:lnTo>
                  <a:pt x="30149" y="206324"/>
                </a:lnTo>
                <a:lnTo>
                  <a:pt x="14744" y="206324"/>
                </a:lnTo>
                <a:lnTo>
                  <a:pt x="15417" y="220891"/>
                </a:lnTo>
                <a:lnTo>
                  <a:pt x="10414" y="220891"/>
                </a:lnTo>
                <a:lnTo>
                  <a:pt x="9880" y="220268"/>
                </a:lnTo>
                <a:lnTo>
                  <a:pt x="9880" y="218401"/>
                </a:lnTo>
                <a:lnTo>
                  <a:pt x="10452" y="217385"/>
                </a:lnTo>
                <a:lnTo>
                  <a:pt x="12357" y="217297"/>
                </a:lnTo>
                <a:lnTo>
                  <a:pt x="12357" y="206717"/>
                </a:lnTo>
                <a:lnTo>
                  <a:pt x="5854" y="206984"/>
                </a:lnTo>
                <a:lnTo>
                  <a:pt x="2222" y="211861"/>
                </a:lnTo>
                <a:lnTo>
                  <a:pt x="2222" y="226110"/>
                </a:lnTo>
                <a:lnTo>
                  <a:pt x="5499" y="231419"/>
                </a:lnTo>
                <a:lnTo>
                  <a:pt x="11785" y="231419"/>
                </a:lnTo>
                <a:lnTo>
                  <a:pt x="22491" y="231597"/>
                </a:lnTo>
                <a:lnTo>
                  <a:pt x="20942" y="216814"/>
                </a:lnTo>
                <a:lnTo>
                  <a:pt x="26301" y="216776"/>
                </a:lnTo>
                <a:lnTo>
                  <a:pt x="26746" y="217703"/>
                </a:lnTo>
                <a:lnTo>
                  <a:pt x="26746" y="219646"/>
                </a:lnTo>
                <a:lnTo>
                  <a:pt x="26352" y="220891"/>
                </a:lnTo>
                <a:lnTo>
                  <a:pt x="24041" y="221068"/>
                </a:lnTo>
                <a:lnTo>
                  <a:pt x="24041" y="231508"/>
                </a:lnTo>
                <a:lnTo>
                  <a:pt x="31089" y="231063"/>
                </a:lnTo>
                <a:lnTo>
                  <a:pt x="34404" y="225450"/>
                </a:lnTo>
                <a:lnTo>
                  <a:pt x="34404" y="218274"/>
                </a:lnTo>
                <a:lnTo>
                  <a:pt x="34404" y="210705"/>
                </a:lnTo>
                <a:close/>
              </a:path>
              <a:path w="38100" h="610234">
                <a:moveTo>
                  <a:pt x="34531" y="264972"/>
                </a:moveTo>
                <a:lnTo>
                  <a:pt x="33693" y="261734"/>
                </a:lnTo>
                <a:lnTo>
                  <a:pt x="32054" y="258991"/>
                </a:lnTo>
                <a:lnTo>
                  <a:pt x="34099" y="256819"/>
                </a:lnTo>
                <a:lnTo>
                  <a:pt x="34099" y="253415"/>
                </a:lnTo>
                <a:lnTo>
                  <a:pt x="34099" y="246024"/>
                </a:lnTo>
                <a:lnTo>
                  <a:pt x="26924" y="253415"/>
                </a:lnTo>
                <a:lnTo>
                  <a:pt x="26784" y="253326"/>
                </a:lnTo>
                <a:lnTo>
                  <a:pt x="26784" y="267004"/>
                </a:lnTo>
                <a:lnTo>
                  <a:pt x="26784" y="270548"/>
                </a:lnTo>
                <a:lnTo>
                  <a:pt x="25501" y="271830"/>
                </a:lnTo>
                <a:lnTo>
                  <a:pt x="23164" y="271830"/>
                </a:lnTo>
                <a:lnTo>
                  <a:pt x="22186" y="271348"/>
                </a:lnTo>
                <a:lnTo>
                  <a:pt x="21437" y="270319"/>
                </a:lnTo>
                <a:lnTo>
                  <a:pt x="22999" y="268643"/>
                </a:lnTo>
                <a:lnTo>
                  <a:pt x="26301" y="265099"/>
                </a:lnTo>
                <a:lnTo>
                  <a:pt x="26606" y="265988"/>
                </a:lnTo>
                <a:lnTo>
                  <a:pt x="26784" y="267004"/>
                </a:lnTo>
                <a:lnTo>
                  <a:pt x="26784" y="253326"/>
                </a:lnTo>
                <a:lnTo>
                  <a:pt x="24714" y="251815"/>
                </a:lnTo>
                <a:lnTo>
                  <a:pt x="22098" y="250405"/>
                </a:lnTo>
                <a:lnTo>
                  <a:pt x="17894" y="248805"/>
                </a:lnTo>
                <a:lnTo>
                  <a:pt x="17894" y="258330"/>
                </a:lnTo>
                <a:lnTo>
                  <a:pt x="19265" y="258775"/>
                </a:lnTo>
                <a:lnTo>
                  <a:pt x="20154" y="259118"/>
                </a:lnTo>
                <a:lnTo>
                  <a:pt x="20993" y="259562"/>
                </a:lnTo>
                <a:lnTo>
                  <a:pt x="12890" y="267931"/>
                </a:lnTo>
                <a:lnTo>
                  <a:pt x="11734" y="268643"/>
                </a:lnTo>
                <a:lnTo>
                  <a:pt x="9740" y="268643"/>
                </a:lnTo>
                <a:lnTo>
                  <a:pt x="9296" y="267931"/>
                </a:lnTo>
                <a:lnTo>
                  <a:pt x="9283" y="265988"/>
                </a:lnTo>
                <a:lnTo>
                  <a:pt x="9702" y="265277"/>
                </a:lnTo>
                <a:lnTo>
                  <a:pt x="10896" y="265277"/>
                </a:lnTo>
                <a:lnTo>
                  <a:pt x="10896" y="256336"/>
                </a:lnTo>
                <a:lnTo>
                  <a:pt x="6515" y="256336"/>
                </a:lnTo>
                <a:lnTo>
                  <a:pt x="2171" y="259740"/>
                </a:lnTo>
                <a:lnTo>
                  <a:pt x="2171" y="273913"/>
                </a:lnTo>
                <a:lnTo>
                  <a:pt x="6210" y="277672"/>
                </a:lnTo>
                <a:lnTo>
                  <a:pt x="12712" y="277672"/>
                </a:lnTo>
                <a:lnTo>
                  <a:pt x="14389" y="277101"/>
                </a:lnTo>
                <a:lnTo>
                  <a:pt x="16205" y="275640"/>
                </a:lnTo>
                <a:lnTo>
                  <a:pt x="18249" y="279400"/>
                </a:lnTo>
                <a:lnTo>
                  <a:pt x="21437" y="281216"/>
                </a:lnTo>
                <a:lnTo>
                  <a:pt x="30645" y="281216"/>
                </a:lnTo>
                <a:lnTo>
                  <a:pt x="34531" y="276479"/>
                </a:lnTo>
                <a:lnTo>
                  <a:pt x="34531" y="275640"/>
                </a:lnTo>
                <a:lnTo>
                  <a:pt x="34531" y="271830"/>
                </a:lnTo>
                <a:lnTo>
                  <a:pt x="34531" y="265099"/>
                </a:lnTo>
                <a:lnTo>
                  <a:pt x="34531" y="264972"/>
                </a:lnTo>
                <a:close/>
              </a:path>
              <a:path w="38100" h="610234">
                <a:moveTo>
                  <a:pt x="37604" y="608596"/>
                </a:moveTo>
                <a:lnTo>
                  <a:pt x="33502" y="577697"/>
                </a:lnTo>
                <a:lnTo>
                  <a:pt x="32499" y="576681"/>
                </a:lnTo>
                <a:lnTo>
                  <a:pt x="1587" y="572579"/>
                </a:lnTo>
                <a:lnTo>
                  <a:pt x="0" y="574141"/>
                </a:lnTo>
                <a:lnTo>
                  <a:pt x="228" y="575995"/>
                </a:lnTo>
                <a:lnTo>
                  <a:pt x="3810" y="605345"/>
                </a:lnTo>
                <a:lnTo>
                  <a:pt x="4838" y="606374"/>
                </a:lnTo>
                <a:lnTo>
                  <a:pt x="36042" y="610184"/>
                </a:lnTo>
                <a:lnTo>
                  <a:pt x="37604" y="6085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7197" y="457204"/>
            <a:ext cx="6645606" cy="82095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68461" y="7791282"/>
            <a:ext cx="2011045" cy="527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50" b="1" spc="-20" dirty="0">
                <a:latin typeface="Tahoma"/>
                <a:cs typeface="Tahoma"/>
              </a:rPr>
              <a:t>MONTRER</a:t>
            </a:r>
            <a:r>
              <a:rPr sz="1650" b="1" spc="-15" dirty="0">
                <a:latin typeface="Tahoma"/>
                <a:cs typeface="Tahoma"/>
              </a:rPr>
              <a:t> </a:t>
            </a:r>
            <a:r>
              <a:rPr sz="1650" b="1" spc="10" dirty="0">
                <a:latin typeface="Tahoma"/>
                <a:cs typeface="Tahoma"/>
              </a:rPr>
              <a:t>LA</a:t>
            </a:r>
            <a:r>
              <a:rPr sz="1650" b="1" spc="-100" dirty="0">
                <a:latin typeface="Tahoma"/>
                <a:cs typeface="Tahoma"/>
              </a:rPr>
              <a:t> </a:t>
            </a:r>
            <a:r>
              <a:rPr sz="1650" b="1" spc="-25" dirty="0">
                <a:latin typeface="Tahoma"/>
                <a:cs typeface="Tahoma"/>
              </a:rPr>
              <a:t>V</a:t>
            </a:r>
            <a:r>
              <a:rPr sz="1650" b="1" spc="-105" dirty="0">
                <a:latin typeface="Tahoma"/>
                <a:cs typeface="Tahoma"/>
              </a:rPr>
              <a:t>OI</a:t>
            </a:r>
            <a:r>
              <a:rPr sz="1650" b="1" spc="-90" dirty="0">
                <a:latin typeface="Tahoma"/>
                <a:cs typeface="Tahoma"/>
              </a:rPr>
              <a:t>E</a:t>
            </a:r>
            <a:r>
              <a:rPr sz="1650" b="1" spc="-40" dirty="0">
                <a:latin typeface="Tahoma"/>
                <a:cs typeface="Tahoma"/>
              </a:rPr>
              <a:t>,  PO</a:t>
            </a:r>
            <a:r>
              <a:rPr sz="1650" b="1" spc="-55" dirty="0">
                <a:latin typeface="Tahoma"/>
                <a:cs typeface="Tahoma"/>
              </a:rPr>
              <a:t>R</a:t>
            </a:r>
            <a:r>
              <a:rPr sz="1650" b="1" spc="5" dirty="0">
                <a:latin typeface="Tahoma"/>
                <a:cs typeface="Tahoma"/>
              </a:rPr>
              <a:t>TER</a:t>
            </a:r>
            <a:r>
              <a:rPr sz="1650" b="1" spc="-15" dirty="0">
                <a:latin typeface="Tahoma"/>
                <a:cs typeface="Tahoma"/>
              </a:rPr>
              <a:t> </a:t>
            </a:r>
            <a:r>
              <a:rPr sz="1650" b="1" spc="10" dirty="0">
                <a:latin typeface="Tahoma"/>
                <a:cs typeface="Tahoma"/>
              </a:rPr>
              <a:t>LA</a:t>
            </a:r>
            <a:r>
              <a:rPr sz="1650" b="1" spc="-100" dirty="0">
                <a:latin typeface="Tahoma"/>
                <a:cs typeface="Tahoma"/>
              </a:rPr>
              <a:t> </a:t>
            </a:r>
            <a:r>
              <a:rPr sz="1650" b="1" spc="-25" dirty="0">
                <a:latin typeface="Tahoma"/>
                <a:cs typeface="Tahoma"/>
              </a:rPr>
              <a:t>V</a:t>
            </a:r>
            <a:r>
              <a:rPr sz="1650" b="1" spc="-105" dirty="0">
                <a:latin typeface="Tahoma"/>
                <a:cs typeface="Tahoma"/>
              </a:rPr>
              <a:t>Ô</a:t>
            </a:r>
            <a:r>
              <a:rPr sz="1650" b="1" spc="5" dirty="0">
                <a:latin typeface="Tahoma"/>
                <a:cs typeface="Tahoma"/>
              </a:rPr>
              <a:t>TR</a:t>
            </a:r>
            <a:r>
              <a:rPr sz="1650" b="1" spc="20" dirty="0">
                <a:latin typeface="Tahoma"/>
                <a:cs typeface="Tahoma"/>
              </a:rPr>
              <a:t>E</a:t>
            </a:r>
            <a:r>
              <a:rPr sz="1650" b="1" spc="-40" dirty="0">
                <a:latin typeface="Tahoma"/>
                <a:cs typeface="Tahoma"/>
              </a:rPr>
              <a:t>.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78250" y="10006072"/>
            <a:ext cx="3375595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300" dirty="0">
                <a:solidFill>
                  <a:srgbClr val="662383"/>
                </a:solidFill>
                <a:latin typeface="Tahoma"/>
                <a:cs typeface="Tahoma"/>
              </a:rPr>
              <a:t>w</a:t>
            </a:r>
            <a:r>
              <a:rPr sz="1700" b="1" spc="30" dirty="0">
                <a:solidFill>
                  <a:srgbClr val="662383"/>
                </a:solidFill>
                <a:latin typeface="Tahoma"/>
                <a:cs typeface="Tahoma"/>
              </a:rPr>
              <a:t>w</a:t>
            </a:r>
            <a:r>
              <a:rPr sz="1700" b="1" spc="-229" dirty="0">
                <a:solidFill>
                  <a:srgbClr val="662383"/>
                </a:solidFill>
                <a:latin typeface="Tahoma"/>
                <a:cs typeface="Tahoma"/>
              </a:rPr>
              <a:t> </a:t>
            </a:r>
            <a:r>
              <a:rPr sz="1700" b="1" spc="200" dirty="0">
                <a:solidFill>
                  <a:srgbClr val="662383"/>
                </a:solidFill>
                <a:latin typeface="Tahoma"/>
                <a:cs typeface="Tahoma"/>
              </a:rPr>
              <a:t>w</a:t>
            </a:r>
            <a:r>
              <a:rPr sz="1700" b="1" spc="250" dirty="0">
                <a:solidFill>
                  <a:srgbClr val="662383"/>
                </a:solidFill>
                <a:latin typeface="Tahoma"/>
                <a:cs typeface="Tahoma"/>
              </a:rPr>
              <a:t>.sn</a:t>
            </a:r>
            <a:r>
              <a:rPr sz="1700" b="1" spc="-25" dirty="0">
                <a:solidFill>
                  <a:srgbClr val="662383"/>
                </a:solidFill>
                <a:latin typeface="Tahoma"/>
                <a:cs typeface="Tahoma"/>
              </a:rPr>
              <a:t>a</a:t>
            </a:r>
            <a:r>
              <a:rPr sz="1700" b="1" spc="-260" dirty="0">
                <a:solidFill>
                  <a:srgbClr val="662383"/>
                </a:solidFill>
                <a:latin typeface="Tahoma"/>
                <a:cs typeface="Tahoma"/>
              </a:rPr>
              <a:t> </a:t>
            </a:r>
            <a:r>
              <a:rPr sz="1700" b="1" spc="235" dirty="0">
                <a:solidFill>
                  <a:srgbClr val="662383"/>
                </a:solidFill>
                <a:latin typeface="Tahoma"/>
                <a:cs typeface="Tahoma"/>
              </a:rPr>
              <a:t>t</a:t>
            </a:r>
            <a:r>
              <a:rPr sz="1700" b="1" spc="30" dirty="0">
                <a:solidFill>
                  <a:srgbClr val="662383"/>
                </a:solidFill>
                <a:latin typeface="Tahoma"/>
                <a:cs typeface="Tahoma"/>
              </a:rPr>
              <a:t>t</a:t>
            </a:r>
            <a:r>
              <a:rPr sz="1700" b="1" spc="-270" dirty="0">
                <a:solidFill>
                  <a:srgbClr val="662383"/>
                </a:solidFill>
                <a:latin typeface="Tahoma"/>
                <a:cs typeface="Tahoma"/>
              </a:rPr>
              <a:t> </a:t>
            </a:r>
            <a:r>
              <a:rPr sz="1700" b="1" spc="375" dirty="0">
                <a:solidFill>
                  <a:srgbClr val="662383"/>
                </a:solidFill>
                <a:latin typeface="Tahoma"/>
                <a:cs typeface="Tahoma"/>
              </a:rPr>
              <a:t>-c</a:t>
            </a:r>
            <a:r>
              <a:rPr sz="1700" b="1" spc="80" dirty="0">
                <a:solidFill>
                  <a:srgbClr val="662383"/>
                </a:solidFill>
                <a:latin typeface="Tahoma"/>
                <a:cs typeface="Tahoma"/>
              </a:rPr>
              <a:t>f</a:t>
            </a:r>
            <a:r>
              <a:rPr sz="1700" b="1" spc="-240" dirty="0">
                <a:solidFill>
                  <a:srgbClr val="662383"/>
                </a:solidFill>
                <a:latin typeface="Tahoma"/>
                <a:cs typeface="Tahoma"/>
              </a:rPr>
              <a:t> </a:t>
            </a:r>
            <a:r>
              <a:rPr sz="1700" b="1" spc="265" dirty="0">
                <a:solidFill>
                  <a:srgbClr val="662383"/>
                </a:solidFill>
                <a:latin typeface="Tahoma"/>
                <a:cs typeface="Tahoma"/>
              </a:rPr>
              <a:t>ecgc</a:t>
            </a:r>
            <a:r>
              <a:rPr sz="1700" b="1" spc="-5" dirty="0">
                <a:solidFill>
                  <a:srgbClr val="662383"/>
                </a:solidFill>
                <a:latin typeface="Tahoma"/>
                <a:cs typeface="Tahoma"/>
              </a:rPr>
              <a:t>.</a:t>
            </a:r>
            <a:r>
              <a:rPr sz="1700" b="1" spc="-280" dirty="0">
                <a:solidFill>
                  <a:srgbClr val="662383"/>
                </a:solidFill>
                <a:latin typeface="Tahoma"/>
                <a:cs typeface="Tahoma"/>
              </a:rPr>
              <a:t> </a:t>
            </a:r>
            <a:r>
              <a:rPr lang="fr-FR" sz="1700" b="1" spc="290" dirty="0" err="1">
                <a:solidFill>
                  <a:srgbClr val="662383"/>
                </a:solidFill>
                <a:latin typeface="Tahoma"/>
                <a:cs typeface="Tahoma"/>
              </a:rPr>
              <a:t>org</a:t>
            </a:r>
            <a:r>
              <a:rPr sz="1700" b="1" spc="-229" dirty="0">
                <a:solidFill>
                  <a:srgbClr val="662383"/>
                </a:solidFill>
                <a:latin typeface="Tahoma"/>
                <a:cs typeface="Tahoma"/>
              </a:rPr>
              <a:t> </a:t>
            </a:r>
            <a:endParaRPr sz="17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7122" y="9601502"/>
            <a:ext cx="255904" cy="269875"/>
          </a:xfrm>
          <a:custGeom>
            <a:avLst/>
            <a:gdLst/>
            <a:ahLst/>
            <a:cxnLst/>
            <a:rect l="l" t="t" r="r" b="b"/>
            <a:pathLst>
              <a:path w="255904" h="269875">
                <a:moveTo>
                  <a:pt x="127911" y="0"/>
                </a:moveTo>
                <a:lnTo>
                  <a:pt x="78122" y="10581"/>
                </a:lnTo>
                <a:lnTo>
                  <a:pt x="37462" y="39438"/>
                </a:lnTo>
                <a:lnTo>
                  <a:pt x="10049" y="82237"/>
                </a:lnTo>
                <a:lnTo>
                  <a:pt x="0" y="134658"/>
                </a:lnTo>
                <a:lnTo>
                  <a:pt x="10055" y="187066"/>
                </a:lnTo>
                <a:lnTo>
                  <a:pt x="37470" y="229863"/>
                </a:lnTo>
                <a:lnTo>
                  <a:pt x="78109" y="258709"/>
                </a:lnTo>
                <a:lnTo>
                  <a:pt x="127899" y="269290"/>
                </a:lnTo>
                <a:lnTo>
                  <a:pt x="177694" y="258709"/>
                </a:lnTo>
                <a:lnTo>
                  <a:pt x="218347" y="229852"/>
                </a:lnTo>
                <a:lnTo>
                  <a:pt x="232150" y="208305"/>
                </a:lnTo>
                <a:lnTo>
                  <a:pt x="60093" y="208305"/>
                </a:lnTo>
                <a:lnTo>
                  <a:pt x="60093" y="111023"/>
                </a:lnTo>
                <a:lnTo>
                  <a:pt x="107579" y="111023"/>
                </a:lnTo>
                <a:lnTo>
                  <a:pt x="144275" y="111010"/>
                </a:lnTo>
                <a:lnTo>
                  <a:pt x="150305" y="107040"/>
                </a:lnTo>
                <a:lnTo>
                  <a:pt x="160036" y="106817"/>
                </a:lnTo>
                <a:lnTo>
                  <a:pt x="250475" y="106817"/>
                </a:lnTo>
                <a:lnTo>
                  <a:pt x="248622" y="97155"/>
                </a:lnTo>
                <a:lnTo>
                  <a:pt x="74025" y="97155"/>
                </a:lnTo>
                <a:lnTo>
                  <a:pt x="64729" y="96469"/>
                </a:lnTo>
                <a:lnTo>
                  <a:pt x="57401" y="88557"/>
                </a:lnTo>
                <a:lnTo>
                  <a:pt x="56982" y="78752"/>
                </a:lnTo>
                <a:lnTo>
                  <a:pt x="57592" y="68948"/>
                </a:lnTo>
                <a:lnTo>
                  <a:pt x="65199" y="61239"/>
                </a:lnTo>
                <a:lnTo>
                  <a:pt x="74533" y="60985"/>
                </a:lnTo>
                <a:lnTo>
                  <a:pt x="232151" y="60985"/>
                </a:lnTo>
                <a:lnTo>
                  <a:pt x="218345" y="39433"/>
                </a:lnTo>
                <a:lnTo>
                  <a:pt x="177688" y="10579"/>
                </a:lnTo>
                <a:lnTo>
                  <a:pt x="127911" y="0"/>
                </a:lnTo>
                <a:close/>
              </a:path>
              <a:path w="255904" h="269875">
                <a:moveTo>
                  <a:pt x="107579" y="111023"/>
                </a:moveTo>
                <a:lnTo>
                  <a:pt x="88313" y="111023"/>
                </a:lnTo>
                <a:lnTo>
                  <a:pt x="88326" y="208305"/>
                </a:lnTo>
                <a:lnTo>
                  <a:pt x="232150" y="208305"/>
                </a:lnTo>
                <a:lnTo>
                  <a:pt x="107579" y="208254"/>
                </a:lnTo>
                <a:lnTo>
                  <a:pt x="107579" y="111023"/>
                </a:lnTo>
                <a:close/>
              </a:path>
              <a:path w="255904" h="269875">
                <a:moveTo>
                  <a:pt x="150022" y="135496"/>
                </a:moveTo>
                <a:lnTo>
                  <a:pt x="136459" y="208254"/>
                </a:lnTo>
                <a:lnTo>
                  <a:pt x="232182" y="208254"/>
                </a:lnTo>
                <a:lnTo>
                  <a:pt x="232320" y="208038"/>
                </a:lnTo>
                <a:lnTo>
                  <a:pt x="198777" y="208038"/>
                </a:lnTo>
                <a:lnTo>
                  <a:pt x="169364" y="208000"/>
                </a:lnTo>
                <a:lnTo>
                  <a:pt x="169454" y="187053"/>
                </a:lnTo>
                <a:lnTo>
                  <a:pt x="169452" y="163143"/>
                </a:lnTo>
                <a:lnTo>
                  <a:pt x="169199" y="154622"/>
                </a:lnTo>
                <a:lnTo>
                  <a:pt x="167717" y="145022"/>
                </a:lnTo>
                <a:lnTo>
                  <a:pt x="163992" y="138668"/>
                </a:lnTo>
                <a:lnTo>
                  <a:pt x="158076" y="135509"/>
                </a:lnTo>
                <a:lnTo>
                  <a:pt x="150022" y="135496"/>
                </a:lnTo>
                <a:close/>
              </a:path>
              <a:path w="255904" h="269875">
                <a:moveTo>
                  <a:pt x="250475" y="106817"/>
                </a:moveTo>
                <a:lnTo>
                  <a:pt x="160036" y="106817"/>
                </a:lnTo>
                <a:lnTo>
                  <a:pt x="176489" y="109778"/>
                </a:lnTo>
                <a:lnTo>
                  <a:pt x="184910" y="113205"/>
                </a:lnTo>
                <a:lnTo>
                  <a:pt x="198777" y="208000"/>
                </a:lnTo>
                <a:lnTo>
                  <a:pt x="232320" y="208038"/>
                </a:lnTo>
                <a:lnTo>
                  <a:pt x="245757" y="187053"/>
                </a:lnTo>
                <a:lnTo>
                  <a:pt x="255811" y="134645"/>
                </a:lnTo>
                <a:lnTo>
                  <a:pt x="250475" y="106817"/>
                </a:lnTo>
                <a:close/>
              </a:path>
              <a:path w="255904" h="269875">
                <a:moveTo>
                  <a:pt x="144275" y="111010"/>
                </a:moveTo>
                <a:lnTo>
                  <a:pt x="107579" y="111010"/>
                </a:lnTo>
                <a:lnTo>
                  <a:pt x="135722" y="111061"/>
                </a:lnTo>
                <a:lnTo>
                  <a:pt x="135722" y="121399"/>
                </a:lnTo>
                <a:lnTo>
                  <a:pt x="143474" y="111537"/>
                </a:lnTo>
                <a:lnTo>
                  <a:pt x="144275" y="111010"/>
                </a:lnTo>
                <a:close/>
              </a:path>
              <a:path w="255904" h="269875">
                <a:moveTo>
                  <a:pt x="232151" y="60985"/>
                </a:moveTo>
                <a:lnTo>
                  <a:pt x="74533" y="60985"/>
                </a:lnTo>
                <a:lnTo>
                  <a:pt x="83881" y="61468"/>
                </a:lnTo>
                <a:lnTo>
                  <a:pt x="91272" y="69469"/>
                </a:lnTo>
                <a:lnTo>
                  <a:pt x="91462" y="79311"/>
                </a:lnTo>
                <a:lnTo>
                  <a:pt x="90891" y="89103"/>
                </a:lnTo>
                <a:lnTo>
                  <a:pt x="83334" y="96837"/>
                </a:lnTo>
                <a:lnTo>
                  <a:pt x="74025" y="97155"/>
                </a:lnTo>
                <a:lnTo>
                  <a:pt x="248622" y="97155"/>
                </a:lnTo>
                <a:lnTo>
                  <a:pt x="245758" y="82231"/>
                </a:lnTo>
                <a:lnTo>
                  <a:pt x="232151" y="60985"/>
                </a:lnTo>
                <a:close/>
              </a:path>
            </a:pathLst>
          </a:custGeom>
          <a:solidFill>
            <a:srgbClr val="662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833504" y="9601504"/>
            <a:ext cx="269875" cy="269875"/>
            <a:chOff x="6833504" y="9601504"/>
            <a:chExt cx="269875" cy="269875"/>
          </a:xfrm>
        </p:grpSpPr>
        <p:sp>
          <p:nvSpPr>
            <p:cNvPr id="6" name="object 6"/>
            <p:cNvSpPr/>
            <p:nvPr/>
          </p:nvSpPr>
          <p:spPr>
            <a:xfrm>
              <a:off x="6833504" y="9601504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645" y="0"/>
                  </a:moveTo>
                  <a:lnTo>
                    <a:pt x="92088" y="6864"/>
                  </a:lnTo>
                  <a:lnTo>
                    <a:pt x="55127" y="25979"/>
                  </a:lnTo>
                  <a:lnTo>
                    <a:pt x="25979" y="55127"/>
                  </a:lnTo>
                  <a:lnTo>
                    <a:pt x="6864" y="92088"/>
                  </a:lnTo>
                  <a:lnTo>
                    <a:pt x="0" y="134645"/>
                  </a:lnTo>
                  <a:lnTo>
                    <a:pt x="6864" y="177202"/>
                  </a:lnTo>
                  <a:lnTo>
                    <a:pt x="25979" y="214163"/>
                  </a:lnTo>
                  <a:lnTo>
                    <a:pt x="55127" y="243310"/>
                  </a:lnTo>
                  <a:lnTo>
                    <a:pt x="92088" y="262426"/>
                  </a:lnTo>
                  <a:lnTo>
                    <a:pt x="134645" y="269290"/>
                  </a:lnTo>
                  <a:lnTo>
                    <a:pt x="177207" y="262426"/>
                  </a:lnTo>
                  <a:lnTo>
                    <a:pt x="214168" y="243310"/>
                  </a:lnTo>
                  <a:lnTo>
                    <a:pt x="243314" y="214163"/>
                  </a:lnTo>
                  <a:lnTo>
                    <a:pt x="262427" y="177202"/>
                  </a:lnTo>
                  <a:lnTo>
                    <a:pt x="269290" y="134645"/>
                  </a:lnTo>
                  <a:lnTo>
                    <a:pt x="262427" y="92088"/>
                  </a:lnTo>
                  <a:lnTo>
                    <a:pt x="243314" y="55127"/>
                  </a:lnTo>
                  <a:lnTo>
                    <a:pt x="214168" y="25979"/>
                  </a:lnTo>
                  <a:lnTo>
                    <a:pt x="177207" y="6864"/>
                  </a:lnTo>
                  <a:lnTo>
                    <a:pt x="134645" y="0"/>
                  </a:lnTo>
                  <a:close/>
                </a:path>
              </a:pathLst>
            </a:custGeom>
            <a:solidFill>
              <a:srgbClr val="662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4130" y="9659137"/>
              <a:ext cx="188048" cy="154113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458570" y="9601371"/>
            <a:ext cx="269875" cy="269875"/>
            <a:chOff x="6458570" y="9601371"/>
            <a:chExt cx="269875" cy="269875"/>
          </a:xfrm>
        </p:grpSpPr>
        <p:sp>
          <p:nvSpPr>
            <p:cNvPr id="9" name="object 9"/>
            <p:cNvSpPr/>
            <p:nvPr/>
          </p:nvSpPr>
          <p:spPr>
            <a:xfrm>
              <a:off x="6458570" y="9601371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645" y="0"/>
                  </a:moveTo>
                  <a:lnTo>
                    <a:pt x="92088" y="6864"/>
                  </a:lnTo>
                  <a:lnTo>
                    <a:pt x="55127" y="25979"/>
                  </a:lnTo>
                  <a:lnTo>
                    <a:pt x="25979" y="55127"/>
                  </a:lnTo>
                  <a:lnTo>
                    <a:pt x="6864" y="92088"/>
                  </a:lnTo>
                  <a:lnTo>
                    <a:pt x="0" y="134645"/>
                  </a:lnTo>
                  <a:lnTo>
                    <a:pt x="6864" y="177202"/>
                  </a:lnTo>
                  <a:lnTo>
                    <a:pt x="25979" y="214163"/>
                  </a:lnTo>
                  <a:lnTo>
                    <a:pt x="55127" y="243310"/>
                  </a:lnTo>
                  <a:lnTo>
                    <a:pt x="92088" y="262426"/>
                  </a:lnTo>
                  <a:lnTo>
                    <a:pt x="134645" y="269290"/>
                  </a:lnTo>
                  <a:lnTo>
                    <a:pt x="177207" y="262426"/>
                  </a:lnTo>
                  <a:lnTo>
                    <a:pt x="214168" y="243310"/>
                  </a:lnTo>
                  <a:lnTo>
                    <a:pt x="243314" y="214163"/>
                  </a:lnTo>
                  <a:lnTo>
                    <a:pt x="262427" y="177202"/>
                  </a:lnTo>
                  <a:lnTo>
                    <a:pt x="269290" y="134645"/>
                  </a:lnTo>
                  <a:lnTo>
                    <a:pt x="262427" y="92088"/>
                  </a:lnTo>
                  <a:lnTo>
                    <a:pt x="243314" y="55127"/>
                  </a:lnTo>
                  <a:lnTo>
                    <a:pt x="214168" y="25979"/>
                  </a:lnTo>
                  <a:lnTo>
                    <a:pt x="177207" y="6864"/>
                  </a:lnTo>
                  <a:lnTo>
                    <a:pt x="134645" y="0"/>
                  </a:lnTo>
                  <a:close/>
                </a:path>
              </a:pathLst>
            </a:custGeom>
            <a:solidFill>
              <a:srgbClr val="662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46613" y="9650999"/>
              <a:ext cx="93205" cy="1700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</Words>
  <Application>Microsoft Macintosh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Calibri</vt:lpstr>
      <vt:lpstr>Tahoma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Microsoft Office User</cp:lastModifiedBy>
  <cp:revision>2</cp:revision>
  <dcterms:created xsi:type="dcterms:W3CDTF">2023-07-27T08:16:24Z</dcterms:created>
  <dcterms:modified xsi:type="dcterms:W3CDTF">2023-07-27T08:32:15Z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2023-07-27T00:00:00Z</vt:filetime>
  </property>
</Properties>
</file>