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4"/>
    <p:restoredTop sz="94610"/>
  </p:normalViewPr>
  <p:slideViewPr>
    <p:cSldViewPr snapToGrid="0" snapToObjects="1">
      <p:cViewPr>
        <p:scale>
          <a:sx n="170" d="100"/>
          <a:sy n="170" d="100"/>
        </p:scale>
        <p:origin x="712" y="-3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830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Site officiel SNATT CFE-CGC: https://www.snatt-cfecgc.org/. Couleurs de marque fournies par l'utilisateur: violet #662483, jaune #FFCD1E, noir #1D1D1B.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868680"/>
          </a:xfrm>
          <a:prstGeom prst="rect">
            <a:avLst/>
          </a:prstGeom>
          <a:solidFill>
            <a:srgbClr val="66248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7562088" cy="118872"/>
          </a:xfrm>
          <a:prstGeom prst="rect">
            <a:avLst/>
          </a:prstGeom>
          <a:solidFill>
            <a:srgbClr val="FFCD1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411480" y="219456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662483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/>
          <p:nvPr/>
        </p:nvSpPr>
        <p:spPr>
          <a:xfrm>
            <a:off x="1965960" y="228600"/>
            <a:ext cx="361188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[TYPE D’ÉLECTION À MODIFIER]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733288" y="219456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662483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/>
          <p:nvPr/>
        </p:nvSpPr>
        <p:spPr>
          <a:xfrm>
            <a:off x="5788152" y="292608"/>
            <a:ext cx="1307592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662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 ENTREPRISE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475488" y="1216152"/>
            <a:ext cx="1481328" cy="310896"/>
          </a:xfrm>
          <a:prstGeom prst="roundRect">
            <a:avLst>
              <a:gd name="adj" fmla="val 23529"/>
            </a:avLst>
          </a:prstGeom>
          <a:solidFill>
            <a:srgbClr val="FFCD1E"/>
          </a:solidFill>
          <a:ln w="12700">
            <a:solidFill>
              <a:srgbClr val="FFCD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/>
          <p:nvPr/>
        </p:nvSpPr>
        <p:spPr>
          <a:xfrm>
            <a:off x="548640" y="1280160"/>
            <a:ext cx="1335024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00/00/2026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75488" y="1618488"/>
            <a:ext cx="388620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66248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Votre voix mérite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66248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d’être défendue</a:t>
            </a:r>
            <a:endParaRPr lang="en-US" sz="3100" dirty="0"/>
          </a:p>
        </p:txBody>
      </p:sp>
      <p:sp>
        <p:nvSpPr>
          <p:cNvPr id="12" name="Shape 10"/>
          <p:cNvSpPr/>
          <p:nvPr/>
        </p:nvSpPr>
        <p:spPr>
          <a:xfrm>
            <a:off x="4626864" y="1170432"/>
            <a:ext cx="2423160" cy="1572768"/>
          </a:xfrm>
          <a:prstGeom prst="roundRect">
            <a:avLst>
              <a:gd name="adj" fmla="val 4651"/>
            </a:avLst>
          </a:prstGeom>
          <a:solidFill>
            <a:srgbClr val="DDD6E6"/>
          </a:solidFill>
          <a:ln w="15240">
            <a:solidFill>
              <a:srgbClr val="662483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4773168" y="1700784"/>
            <a:ext cx="2130552" cy="5120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62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662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facultative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-319934" y="2948940"/>
            <a:ext cx="8247675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en-US" sz="1500" b="1" dirty="0">
                <a:solidFill>
                  <a:srgbClr val="662483"/>
                </a:solidFill>
                <a:latin typeface="Aptos Display" pitchFamily="34" charset="0"/>
              </a:rPr>
              <a:t>Le seul syndicat entièrement dédié aux cadres, agents de maîtrise et techniciens</a:t>
            </a:r>
          </a:p>
          <a:p>
            <a:pPr algn="ctr"/>
            <a:r>
              <a:rPr lang="en-US" sz="1500" b="1" dirty="0">
                <a:solidFill>
                  <a:srgbClr val="662483"/>
                </a:solidFill>
                <a:latin typeface="Aptos Display" pitchFamily="34" charset="0"/>
              </a:rPr>
              <a:t> du transport et de la logistique</a:t>
            </a:r>
            <a:endParaRPr lang="en-US" sz="15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02920" y="3493008"/>
            <a:ext cx="6556248" cy="786384"/>
          </a:xfrm>
          <a:prstGeom prst="roundRect">
            <a:avLst>
              <a:gd name="adj" fmla="val 9302"/>
            </a:avLst>
          </a:prstGeom>
          <a:solidFill>
            <a:srgbClr val="662483"/>
          </a:solidFill>
          <a:ln w="12700">
            <a:solidFill>
              <a:srgbClr val="66248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731520" y="3726180"/>
            <a:ext cx="6080760" cy="3017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cap : </a:t>
            </a:r>
            <a:r>
              <a:rPr lang="en-US" sz="2800" b="1" dirty="0" err="1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écouter</a:t>
            </a:r>
            <a:r>
              <a:rPr lang="en-US" sz="2800" b="1" dirty="0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négocier, agir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502920" y="4645152"/>
            <a:ext cx="2377440" cy="3291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662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Nos priorités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502920" y="5138928"/>
            <a:ext cx="290779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016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667512" y="5303520"/>
            <a:ext cx="402336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61288" y="5276088"/>
            <a:ext cx="20116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RECONNAÎTRE</a:t>
            </a:r>
            <a:endParaRPr lang="en-US" sz="1380" dirty="0"/>
          </a:p>
        </p:txBody>
      </p:sp>
      <p:sp>
        <p:nvSpPr>
          <p:cNvPr id="21" name="Text 19"/>
          <p:cNvSpPr/>
          <p:nvPr/>
        </p:nvSpPr>
        <p:spPr>
          <a:xfrm>
            <a:off x="1161287" y="5660136"/>
            <a:ext cx="196596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fr-FR" sz="900" dirty="0"/>
              <a:t>Faire reconnaître à leur juste valeur les compétences, les responsabilités et les parcours des cadres, agents de maîtrise et techniciens.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803904" y="5138928"/>
            <a:ext cx="290779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016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3968496" y="5303520"/>
            <a:ext cx="402336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462272" y="5276088"/>
            <a:ext cx="20116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PESER</a:t>
            </a:r>
            <a:endParaRPr lang="en-US" sz="1380" dirty="0"/>
          </a:p>
        </p:txBody>
      </p:sp>
      <p:sp>
        <p:nvSpPr>
          <p:cNvPr id="25" name="Text 23"/>
          <p:cNvSpPr/>
          <p:nvPr/>
        </p:nvSpPr>
        <p:spPr>
          <a:xfrm>
            <a:off x="4462272" y="5641848"/>
            <a:ext cx="2178371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fr-FR" sz="900" dirty="0"/>
              <a:t>Porter une voix forte, constructive et exigeante dans l’entreprise comme dans la branche, au plus près des réalités du transport et de la logistique.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02920" y="6510528"/>
            <a:ext cx="290779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016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67512" y="6675120"/>
            <a:ext cx="402336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61288" y="6647688"/>
            <a:ext cx="20116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ANTICIPER</a:t>
            </a:r>
            <a:endParaRPr lang="en-US" sz="1380" dirty="0"/>
          </a:p>
        </p:txBody>
      </p:sp>
      <p:sp>
        <p:nvSpPr>
          <p:cNvPr id="29" name="Text 27"/>
          <p:cNvSpPr/>
          <p:nvPr/>
        </p:nvSpPr>
        <p:spPr>
          <a:xfrm>
            <a:off x="1161287" y="7013148"/>
            <a:ext cx="2249425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fr-FR" sz="900" dirty="0"/>
              <a:t>Comprendre et accompagner les transformations du travail grâce aux formations, à l’expertise et aux outils proposés par le SNATT.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3803904" y="6510528"/>
            <a:ext cx="290779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0160" dist="1016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3968496" y="6675120"/>
            <a:ext cx="402336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CD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462272" y="6647688"/>
            <a:ext cx="20116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RASSEMBLER</a:t>
            </a:r>
            <a:endParaRPr lang="en-US" sz="1380" dirty="0"/>
          </a:p>
        </p:txBody>
      </p:sp>
      <p:sp>
        <p:nvSpPr>
          <p:cNvPr id="33" name="Text 31"/>
          <p:cNvSpPr/>
          <p:nvPr/>
        </p:nvSpPr>
        <p:spPr>
          <a:xfrm>
            <a:off x="4462272" y="7008876"/>
            <a:ext cx="196596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r>
              <a:rPr lang="fr-FR" sz="900" dirty="0"/>
              <a:t>Être au plus près des adhérents, avec des relais de terrain, des conseils concrets et un accompagnement pour les défendre au quotidien.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502920" y="8065008"/>
            <a:ext cx="246888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62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Contacts candidats</a:t>
            </a:r>
            <a:endParaRPr lang="en-US" sz="1700" dirty="0"/>
          </a:p>
        </p:txBody>
      </p:sp>
      <p:sp>
        <p:nvSpPr>
          <p:cNvPr id="35" name="Shape 33"/>
          <p:cNvSpPr/>
          <p:nvPr/>
        </p:nvSpPr>
        <p:spPr>
          <a:xfrm>
            <a:off x="502920" y="8430768"/>
            <a:ext cx="434340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D8CFE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713232" y="8577072"/>
            <a:ext cx="3904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 Prénom — Fonction — téléphone / e-mail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 Prénom — Fonction — téléphone / e-mail</a:t>
            </a:r>
            <a:endParaRPr lang="en-US" sz="960" dirty="0"/>
          </a:p>
          <a:p>
            <a:pPr marL="0" indent="0">
              <a:buNone/>
            </a:pPr>
            <a:r>
              <a:rPr lang="en-US" sz="960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 Prénom — Fonction — téléphone / e-mail</a:t>
            </a:r>
            <a:endParaRPr lang="en-US" sz="960" dirty="0"/>
          </a:p>
        </p:txBody>
      </p:sp>
      <p:sp>
        <p:nvSpPr>
          <p:cNvPr id="37" name="Shape 35"/>
          <p:cNvSpPr/>
          <p:nvPr/>
        </p:nvSpPr>
        <p:spPr>
          <a:xfrm>
            <a:off x="5084064" y="8430768"/>
            <a:ext cx="1975104" cy="786384"/>
          </a:xfrm>
          <a:prstGeom prst="roundRect">
            <a:avLst>
              <a:gd name="adj" fmla="val 9302"/>
            </a:avLst>
          </a:prstGeom>
          <a:solidFill>
            <a:srgbClr val="FFCD1E"/>
          </a:solidFill>
          <a:ln w="12700">
            <a:solidFill>
              <a:srgbClr val="FFCD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5257800" y="8577072"/>
            <a:ext cx="1627632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Votez SNATT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D1D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CFE-CGC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0" y="9902952"/>
            <a:ext cx="7562088" cy="786384"/>
          </a:xfrm>
          <a:prstGeom prst="rect">
            <a:avLst/>
          </a:prstGeom>
          <a:solidFill>
            <a:srgbClr val="66248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Text 38"/>
          <p:cNvSpPr/>
          <p:nvPr/>
        </p:nvSpPr>
        <p:spPr>
          <a:xfrm>
            <a:off x="502920" y="10113264"/>
            <a:ext cx="24231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www.snatt-cfecgc.org</a:t>
            </a:r>
            <a:endParaRPr lang="en-US" sz="1200" dirty="0"/>
          </a:p>
        </p:txBody>
      </p:sp>
      <p:pic>
        <p:nvPicPr>
          <p:cNvPr id="41" name="Image 0" descr="/mnt/data/snatt_models/qr_snat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256" y="9976104"/>
            <a:ext cx="566928" cy="566928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3867912" y="10085832"/>
            <a:ext cx="292608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Scannez pour accéder au site du SNATT CFE-CGC</a:t>
            </a:r>
            <a:endParaRPr lang="en-US" sz="1050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271E115D-87E8-BB2F-7A69-8807B7077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06" y="248589"/>
            <a:ext cx="1325046" cy="3914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10252</TotalTime>
  <Words>228</Words>
  <Application>Microsoft Macintosh PowerPoint</Application>
  <PresentationFormat>Personnalisé</PresentationFormat>
  <Paragraphs>33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Présentation PowerPoint</vt:lpstr>
    </vt:vector>
  </TitlesOfParts>
  <Company>SNATT CFE-CGC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 de foi SNATT CFE-CGC</dc:title>
  <dc:subject>Modèle de profession de foi modifiable</dc:subject>
  <dc:creator>SNATT CFE-CGC</dc:creator>
  <cp:lastModifiedBy>Microsoft Office User</cp:lastModifiedBy>
  <cp:revision>3</cp:revision>
  <dcterms:created xsi:type="dcterms:W3CDTF">2026-08-17T12:44:39Z</dcterms:created>
  <dcterms:modified xsi:type="dcterms:W3CDTF">2026-09-16T14:18:41Z</dcterms:modified>
</cp:coreProperties>
</file>