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846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64"/>
    <p:restoredTop sz="94773"/>
  </p:normalViewPr>
  <p:slideViewPr>
    <p:cSldViewPr snapToGrid="0">
      <p:cViewPr>
        <p:scale>
          <a:sx n="130" d="100"/>
          <a:sy n="130" d="100"/>
        </p:scale>
        <p:origin x="1632" y="-48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DA8CAB-8766-9646-9BC0-9D8FDEA49A45}" type="doc">
      <dgm:prSet loTypeId="urn:microsoft.com/office/officeart/2005/8/layout/vList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3095A93-D9B6-9C4B-92CB-9C7926C15124}">
      <dgm:prSet phldrT="[Texte]"/>
      <dgm:spPr>
        <a:solidFill>
          <a:srgbClr val="7030A0"/>
        </a:solidFill>
      </dgm:spPr>
      <dgm:t>
        <a:bodyPr/>
        <a:lstStyle/>
        <a:p>
          <a:r>
            <a:rPr lang="fr-FR" b="1" dirty="0"/>
            <a:t>Nos valeurs</a:t>
          </a:r>
        </a:p>
      </dgm:t>
    </dgm:pt>
    <dgm:pt modelId="{EE422FB1-E935-F447-9886-B2B19F8A9D2E}" type="parTrans" cxnId="{F19FBF31-BF23-D245-B9BF-C6483E8A0992}">
      <dgm:prSet/>
      <dgm:spPr/>
      <dgm:t>
        <a:bodyPr/>
        <a:lstStyle/>
        <a:p>
          <a:endParaRPr lang="fr-FR"/>
        </a:p>
      </dgm:t>
    </dgm:pt>
    <dgm:pt modelId="{E7C7312B-46E4-5641-A0C5-74F8781FBBD1}" type="sibTrans" cxnId="{F19FBF31-BF23-D245-B9BF-C6483E8A0992}">
      <dgm:prSet/>
      <dgm:spPr/>
      <dgm:t>
        <a:bodyPr/>
        <a:lstStyle/>
        <a:p>
          <a:endParaRPr lang="fr-FR"/>
        </a:p>
      </dgm:t>
    </dgm:pt>
    <dgm:pt modelId="{D08521F1-EAA8-584E-B25D-3B90523F42AB}">
      <dgm:prSet phldrT="[Texte]" custT="1"/>
      <dgm:spPr>
        <a:solidFill>
          <a:srgbClr val="FFD846">
            <a:alpha val="50144"/>
          </a:srgbClr>
        </a:solidFill>
      </dgm:spPr>
      <dgm:t>
        <a:bodyPr/>
        <a:lstStyle/>
        <a:p>
          <a:r>
            <a:rPr lang="fr-FR" sz="1200" b="1" dirty="0">
              <a:solidFill>
                <a:schemeClr val="tx1"/>
              </a:solidFill>
            </a:rPr>
            <a:t>Infos, formations, écoute : le SNATT vous accompagne tout au long de votre parcours syndical</a:t>
          </a:r>
        </a:p>
      </dgm:t>
    </dgm:pt>
    <dgm:pt modelId="{6F50A578-0E3B-E74F-A91F-B8FD4F645EF1}" type="parTrans" cxnId="{FEAF1587-B4F5-6A49-8610-33D48FA84761}">
      <dgm:prSet/>
      <dgm:spPr/>
      <dgm:t>
        <a:bodyPr/>
        <a:lstStyle/>
        <a:p>
          <a:endParaRPr lang="fr-FR"/>
        </a:p>
      </dgm:t>
    </dgm:pt>
    <dgm:pt modelId="{81526C46-3CD6-7E47-8705-27C9812CC7B9}" type="sibTrans" cxnId="{FEAF1587-B4F5-6A49-8610-33D48FA84761}">
      <dgm:prSet/>
      <dgm:spPr/>
      <dgm:t>
        <a:bodyPr/>
        <a:lstStyle/>
        <a:p>
          <a:endParaRPr lang="fr-FR"/>
        </a:p>
      </dgm:t>
    </dgm:pt>
    <dgm:pt modelId="{81D61D02-F269-CC49-BA16-1263F7EAD941}">
      <dgm:prSet phldrT="[Texte]" custT="1"/>
      <dgm:spPr>
        <a:solidFill>
          <a:srgbClr val="FFD846">
            <a:alpha val="50144"/>
          </a:srgbClr>
        </a:solidFill>
      </dgm:spPr>
      <dgm:t>
        <a:bodyPr/>
        <a:lstStyle/>
        <a:p>
          <a:r>
            <a:rPr lang="fr-FR" sz="1200" b="1" dirty="0">
              <a:solidFill>
                <a:schemeClr val="tx1"/>
              </a:solidFill>
            </a:rPr>
            <a:t>Privilégier le dialogue et la négociation</a:t>
          </a:r>
        </a:p>
      </dgm:t>
    </dgm:pt>
    <dgm:pt modelId="{1264C5A2-2431-1A4B-95FC-72E93BB5AA5F}" type="parTrans" cxnId="{F3EE9501-FAD8-B84E-9AEC-4EF394EBC2A2}">
      <dgm:prSet/>
      <dgm:spPr/>
      <dgm:t>
        <a:bodyPr/>
        <a:lstStyle/>
        <a:p>
          <a:endParaRPr lang="fr-FR"/>
        </a:p>
      </dgm:t>
    </dgm:pt>
    <dgm:pt modelId="{57DF0172-E284-8B4D-ABB6-FFFCB9CFA5EE}" type="sibTrans" cxnId="{F3EE9501-FAD8-B84E-9AEC-4EF394EBC2A2}">
      <dgm:prSet/>
      <dgm:spPr/>
      <dgm:t>
        <a:bodyPr/>
        <a:lstStyle/>
        <a:p>
          <a:endParaRPr lang="fr-FR"/>
        </a:p>
      </dgm:t>
    </dgm:pt>
    <dgm:pt modelId="{C8F0D088-8A9B-954F-8BA6-9F8B51B50B21}">
      <dgm:prSet phldrT="[Texte]"/>
      <dgm:spPr>
        <a:solidFill>
          <a:srgbClr val="7030A0"/>
        </a:solidFill>
      </dgm:spPr>
      <dgm:t>
        <a:bodyPr/>
        <a:lstStyle/>
        <a:p>
          <a:r>
            <a:rPr lang="fr-FR" b="1" dirty="0"/>
            <a:t>Nos idées</a:t>
          </a:r>
        </a:p>
      </dgm:t>
    </dgm:pt>
    <dgm:pt modelId="{82BC940D-69ED-A648-BE74-D8E0B7D56C21}" type="parTrans" cxnId="{5395E5E5-EAC1-824B-B202-81175F168144}">
      <dgm:prSet/>
      <dgm:spPr/>
      <dgm:t>
        <a:bodyPr/>
        <a:lstStyle/>
        <a:p>
          <a:endParaRPr lang="fr-FR"/>
        </a:p>
      </dgm:t>
    </dgm:pt>
    <dgm:pt modelId="{9675F5BB-D678-9A40-B7BD-89D87194E821}" type="sibTrans" cxnId="{5395E5E5-EAC1-824B-B202-81175F168144}">
      <dgm:prSet/>
      <dgm:spPr/>
      <dgm:t>
        <a:bodyPr/>
        <a:lstStyle/>
        <a:p>
          <a:endParaRPr lang="fr-FR"/>
        </a:p>
      </dgm:t>
    </dgm:pt>
    <dgm:pt modelId="{1157523B-AA74-3D43-9E89-D58F41E52E58}">
      <dgm:prSet phldrT="[Texte]" custT="1"/>
      <dgm:spPr>
        <a:solidFill>
          <a:srgbClr val="FFD846">
            <a:alpha val="50403"/>
          </a:srgbClr>
        </a:solidFill>
      </dgm:spPr>
      <dgm:t>
        <a:bodyPr/>
        <a:lstStyle/>
        <a:p>
          <a:r>
            <a:rPr lang="fr-FR" sz="1200" b="1" dirty="0"/>
            <a:t>L’encadrement a le droit et le devoir de se faire entendre dans l’entreprise</a:t>
          </a:r>
        </a:p>
      </dgm:t>
    </dgm:pt>
    <dgm:pt modelId="{A5F2E85B-0B6B-E147-AED1-A879C9DAF4D6}" type="parTrans" cxnId="{368FA0AB-8357-8949-B2DC-E92C0D73F848}">
      <dgm:prSet/>
      <dgm:spPr/>
      <dgm:t>
        <a:bodyPr/>
        <a:lstStyle/>
        <a:p>
          <a:endParaRPr lang="fr-FR"/>
        </a:p>
      </dgm:t>
    </dgm:pt>
    <dgm:pt modelId="{E419D278-322A-B144-8E63-CE586AD490CA}" type="sibTrans" cxnId="{368FA0AB-8357-8949-B2DC-E92C0D73F848}">
      <dgm:prSet/>
      <dgm:spPr/>
      <dgm:t>
        <a:bodyPr/>
        <a:lstStyle/>
        <a:p>
          <a:endParaRPr lang="fr-FR"/>
        </a:p>
      </dgm:t>
    </dgm:pt>
    <dgm:pt modelId="{A5C837E2-D24A-4042-B8B5-3696C48BD453}">
      <dgm:prSet phldrT="[Texte]" custT="1"/>
      <dgm:spPr>
        <a:solidFill>
          <a:srgbClr val="FFD846">
            <a:alpha val="50403"/>
          </a:srgbClr>
        </a:solidFill>
      </dgm:spPr>
      <dgm:t>
        <a:bodyPr/>
        <a:lstStyle/>
        <a:p>
          <a:r>
            <a:rPr lang="fr-FR" sz="1200" b="1" dirty="0"/>
            <a:t>Progrès social et réussite de l’entreprise sont indissociables</a:t>
          </a:r>
        </a:p>
      </dgm:t>
    </dgm:pt>
    <dgm:pt modelId="{D5C18D33-5BA5-8D41-948F-58FFCAE802AC}" type="parTrans" cxnId="{674C604A-8C3C-1D4D-A7E9-3C785BC59B0E}">
      <dgm:prSet/>
      <dgm:spPr/>
      <dgm:t>
        <a:bodyPr/>
        <a:lstStyle/>
        <a:p>
          <a:endParaRPr lang="fr-FR"/>
        </a:p>
      </dgm:t>
    </dgm:pt>
    <dgm:pt modelId="{A05A86B6-C048-D24F-8990-C94BC635C8F1}" type="sibTrans" cxnId="{674C604A-8C3C-1D4D-A7E9-3C785BC59B0E}">
      <dgm:prSet/>
      <dgm:spPr/>
      <dgm:t>
        <a:bodyPr/>
        <a:lstStyle/>
        <a:p>
          <a:endParaRPr lang="fr-FR"/>
        </a:p>
      </dgm:t>
    </dgm:pt>
    <dgm:pt modelId="{EB6C91AF-6CE2-3640-A674-19F54EEE7DF4}">
      <dgm:prSet phldrT="[Texte]"/>
      <dgm:spPr>
        <a:solidFill>
          <a:srgbClr val="7030A0"/>
        </a:solidFill>
      </dgm:spPr>
      <dgm:t>
        <a:bodyPr/>
        <a:lstStyle/>
        <a:p>
          <a:r>
            <a:rPr lang="fr-FR" b="1" dirty="0"/>
            <a:t>Nos atouts</a:t>
          </a:r>
        </a:p>
      </dgm:t>
    </dgm:pt>
    <dgm:pt modelId="{DCC40964-2EAB-8F49-BCE6-0BE60609512E}" type="parTrans" cxnId="{C2FD37AC-902A-C24E-8B41-5C74E808FE19}">
      <dgm:prSet/>
      <dgm:spPr/>
      <dgm:t>
        <a:bodyPr/>
        <a:lstStyle/>
        <a:p>
          <a:endParaRPr lang="fr-FR"/>
        </a:p>
      </dgm:t>
    </dgm:pt>
    <dgm:pt modelId="{91C517CB-7B59-F047-8AA8-1FF501A516CE}" type="sibTrans" cxnId="{C2FD37AC-902A-C24E-8B41-5C74E808FE19}">
      <dgm:prSet/>
      <dgm:spPr/>
      <dgm:t>
        <a:bodyPr/>
        <a:lstStyle/>
        <a:p>
          <a:endParaRPr lang="fr-FR"/>
        </a:p>
      </dgm:t>
    </dgm:pt>
    <dgm:pt modelId="{50D4137E-080B-6F4B-A1E1-B8E7501A197B}">
      <dgm:prSet phldrT="[Texte]" custT="1"/>
      <dgm:spPr>
        <a:solidFill>
          <a:srgbClr val="FFD846">
            <a:alpha val="50495"/>
          </a:srgbClr>
        </a:solidFill>
      </dgm:spPr>
      <dgm:t>
        <a:bodyPr/>
        <a:lstStyle/>
        <a:p>
          <a:r>
            <a:rPr lang="fr-FR" sz="1200" b="1" dirty="0"/>
            <a:t>Le SNATT est la seule organisation syndicale dédiée au personnel encadrant dans le domaine du transport</a:t>
          </a:r>
        </a:p>
      </dgm:t>
    </dgm:pt>
    <dgm:pt modelId="{F8F9AD3E-6512-AD41-B05A-9F381716BBC4}" type="parTrans" cxnId="{9E4BCA1D-4081-9345-A3AE-7D09D286EC02}">
      <dgm:prSet/>
      <dgm:spPr/>
      <dgm:t>
        <a:bodyPr/>
        <a:lstStyle/>
        <a:p>
          <a:endParaRPr lang="fr-FR"/>
        </a:p>
      </dgm:t>
    </dgm:pt>
    <dgm:pt modelId="{943A41B6-6B59-9D4A-8E32-D6011ABC7127}" type="sibTrans" cxnId="{9E4BCA1D-4081-9345-A3AE-7D09D286EC02}">
      <dgm:prSet/>
      <dgm:spPr/>
      <dgm:t>
        <a:bodyPr/>
        <a:lstStyle/>
        <a:p>
          <a:endParaRPr lang="fr-FR"/>
        </a:p>
      </dgm:t>
    </dgm:pt>
    <dgm:pt modelId="{CA161138-ABD0-5540-B191-AAEF554A65BE}">
      <dgm:prSet phldrT="[Texte]" custT="1"/>
      <dgm:spPr>
        <a:solidFill>
          <a:srgbClr val="FFD846">
            <a:alpha val="50495"/>
          </a:srgbClr>
        </a:solidFill>
      </dgm:spPr>
      <dgm:t>
        <a:bodyPr/>
        <a:lstStyle/>
        <a:p>
          <a:r>
            <a:rPr lang="fr-FR" sz="1200" b="1" dirty="0"/>
            <a:t>Le SNATT fait partie des 5 syndicats représentatifs au niveau national</a:t>
          </a:r>
        </a:p>
      </dgm:t>
    </dgm:pt>
    <dgm:pt modelId="{0D22AAA7-0254-0849-8333-C97E360462D4}" type="parTrans" cxnId="{8B5A9F19-B2CA-5942-AE78-BD1FA25DA2A1}">
      <dgm:prSet/>
      <dgm:spPr/>
      <dgm:t>
        <a:bodyPr/>
        <a:lstStyle/>
        <a:p>
          <a:endParaRPr lang="fr-FR"/>
        </a:p>
      </dgm:t>
    </dgm:pt>
    <dgm:pt modelId="{E2805DA7-86C7-154A-A8D9-77E1FA1FE6DC}" type="sibTrans" cxnId="{8B5A9F19-B2CA-5942-AE78-BD1FA25DA2A1}">
      <dgm:prSet/>
      <dgm:spPr/>
      <dgm:t>
        <a:bodyPr/>
        <a:lstStyle/>
        <a:p>
          <a:endParaRPr lang="fr-FR"/>
        </a:p>
      </dgm:t>
    </dgm:pt>
    <dgm:pt modelId="{DF10A9F8-64EE-F741-9F11-CE7D4B2735D9}" type="pres">
      <dgm:prSet presAssocID="{70DA8CAB-8766-9646-9BC0-9D8FDEA49A45}" presName="Name0" presStyleCnt="0">
        <dgm:presLayoutVars>
          <dgm:dir/>
          <dgm:animLvl val="lvl"/>
          <dgm:resizeHandles val="exact"/>
        </dgm:presLayoutVars>
      </dgm:prSet>
      <dgm:spPr/>
    </dgm:pt>
    <dgm:pt modelId="{FD281C80-1141-FC4F-9039-221814C23091}" type="pres">
      <dgm:prSet presAssocID="{33095A93-D9B6-9C4B-92CB-9C7926C15124}" presName="linNode" presStyleCnt="0"/>
      <dgm:spPr/>
    </dgm:pt>
    <dgm:pt modelId="{404834C1-4E56-564E-97C9-D486DA426333}" type="pres">
      <dgm:prSet presAssocID="{33095A93-D9B6-9C4B-92CB-9C7926C15124}" presName="parentText" presStyleLbl="node1" presStyleIdx="0" presStyleCnt="3" custScaleY="41553">
        <dgm:presLayoutVars>
          <dgm:chMax val="1"/>
          <dgm:bulletEnabled val="1"/>
        </dgm:presLayoutVars>
      </dgm:prSet>
      <dgm:spPr/>
    </dgm:pt>
    <dgm:pt modelId="{EBF9C39F-79B0-714B-B0C4-3291A2DD81EF}" type="pres">
      <dgm:prSet presAssocID="{33095A93-D9B6-9C4B-92CB-9C7926C15124}" presName="descendantText" presStyleLbl="alignAccFollowNode1" presStyleIdx="0" presStyleCnt="3" custScaleY="48973">
        <dgm:presLayoutVars>
          <dgm:bulletEnabled val="1"/>
        </dgm:presLayoutVars>
      </dgm:prSet>
      <dgm:spPr/>
    </dgm:pt>
    <dgm:pt modelId="{7A95F34E-D233-5841-8F39-9E960DBBB76D}" type="pres">
      <dgm:prSet presAssocID="{E7C7312B-46E4-5641-A0C5-74F8781FBBD1}" presName="sp" presStyleCnt="0"/>
      <dgm:spPr/>
    </dgm:pt>
    <dgm:pt modelId="{24936C97-EC9E-D44B-9FD4-6736C52AD5A7}" type="pres">
      <dgm:prSet presAssocID="{C8F0D088-8A9B-954F-8BA6-9F8B51B50B21}" presName="linNode" presStyleCnt="0"/>
      <dgm:spPr/>
    </dgm:pt>
    <dgm:pt modelId="{E9DC1662-E268-1344-82A1-290A2EAD4D00}" type="pres">
      <dgm:prSet presAssocID="{C8F0D088-8A9B-954F-8BA6-9F8B51B50B21}" presName="parentText" presStyleLbl="node1" presStyleIdx="1" presStyleCnt="3" custScaleY="41297">
        <dgm:presLayoutVars>
          <dgm:chMax val="1"/>
          <dgm:bulletEnabled val="1"/>
        </dgm:presLayoutVars>
      </dgm:prSet>
      <dgm:spPr/>
    </dgm:pt>
    <dgm:pt modelId="{B6244B00-7AA4-994F-94C2-7B9EB7B962FA}" type="pres">
      <dgm:prSet presAssocID="{C8F0D088-8A9B-954F-8BA6-9F8B51B50B21}" presName="descendantText" presStyleLbl="alignAccFollowNode1" presStyleIdx="1" presStyleCnt="3" custScaleY="49692">
        <dgm:presLayoutVars>
          <dgm:bulletEnabled val="1"/>
        </dgm:presLayoutVars>
      </dgm:prSet>
      <dgm:spPr/>
    </dgm:pt>
    <dgm:pt modelId="{C351E880-956A-0941-B0F9-18993287287D}" type="pres">
      <dgm:prSet presAssocID="{9675F5BB-D678-9A40-B7BD-89D87194E821}" presName="sp" presStyleCnt="0"/>
      <dgm:spPr/>
    </dgm:pt>
    <dgm:pt modelId="{7B906846-5D6E-C84E-A223-7E9F0EC351F2}" type="pres">
      <dgm:prSet presAssocID="{EB6C91AF-6CE2-3640-A674-19F54EEE7DF4}" presName="linNode" presStyleCnt="0"/>
      <dgm:spPr/>
    </dgm:pt>
    <dgm:pt modelId="{CA59FE0F-C671-0841-A75E-C5C35D44B215}" type="pres">
      <dgm:prSet presAssocID="{EB6C91AF-6CE2-3640-A674-19F54EEE7DF4}" presName="parentText" presStyleLbl="node1" presStyleIdx="2" presStyleCnt="3" custScaleY="45243">
        <dgm:presLayoutVars>
          <dgm:chMax val="1"/>
          <dgm:bulletEnabled val="1"/>
        </dgm:presLayoutVars>
      </dgm:prSet>
      <dgm:spPr/>
    </dgm:pt>
    <dgm:pt modelId="{C12F0A51-1942-804F-9841-96A6763E1F91}" type="pres">
      <dgm:prSet presAssocID="{EB6C91AF-6CE2-3640-A674-19F54EEE7DF4}" presName="descendantText" presStyleLbl="alignAccFollowNode1" presStyleIdx="2" presStyleCnt="3" custScaleY="51898">
        <dgm:presLayoutVars>
          <dgm:bulletEnabled val="1"/>
        </dgm:presLayoutVars>
      </dgm:prSet>
      <dgm:spPr/>
    </dgm:pt>
  </dgm:ptLst>
  <dgm:cxnLst>
    <dgm:cxn modelId="{F3EE9501-FAD8-B84E-9AEC-4EF394EBC2A2}" srcId="{33095A93-D9B6-9C4B-92CB-9C7926C15124}" destId="{81D61D02-F269-CC49-BA16-1263F7EAD941}" srcOrd="1" destOrd="0" parTransId="{1264C5A2-2431-1A4B-95FC-72E93BB5AA5F}" sibTransId="{57DF0172-E284-8B4D-ABB6-FFFCB9CFA5EE}"/>
    <dgm:cxn modelId="{8B5A9F19-B2CA-5942-AE78-BD1FA25DA2A1}" srcId="{EB6C91AF-6CE2-3640-A674-19F54EEE7DF4}" destId="{CA161138-ABD0-5540-B191-AAEF554A65BE}" srcOrd="1" destOrd="0" parTransId="{0D22AAA7-0254-0849-8333-C97E360462D4}" sibTransId="{E2805DA7-86C7-154A-A8D9-77E1FA1FE6DC}"/>
    <dgm:cxn modelId="{9E4BCA1D-4081-9345-A3AE-7D09D286EC02}" srcId="{EB6C91AF-6CE2-3640-A674-19F54EEE7DF4}" destId="{50D4137E-080B-6F4B-A1E1-B8E7501A197B}" srcOrd="0" destOrd="0" parTransId="{F8F9AD3E-6512-AD41-B05A-9F381716BBC4}" sibTransId="{943A41B6-6B59-9D4A-8E32-D6011ABC7127}"/>
    <dgm:cxn modelId="{6685F126-0657-5A4A-B5D5-D3E8E1E63F96}" type="presOf" srcId="{50D4137E-080B-6F4B-A1E1-B8E7501A197B}" destId="{C12F0A51-1942-804F-9841-96A6763E1F91}" srcOrd="0" destOrd="0" presId="urn:microsoft.com/office/officeart/2005/8/layout/vList5"/>
    <dgm:cxn modelId="{F19FBF31-BF23-D245-B9BF-C6483E8A0992}" srcId="{70DA8CAB-8766-9646-9BC0-9D8FDEA49A45}" destId="{33095A93-D9B6-9C4B-92CB-9C7926C15124}" srcOrd="0" destOrd="0" parTransId="{EE422FB1-E935-F447-9886-B2B19F8A9D2E}" sibTransId="{E7C7312B-46E4-5641-A0C5-74F8781FBBD1}"/>
    <dgm:cxn modelId="{674C604A-8C3C-1D4D-A7E9-3C785BC59B0E}" srcId="{C8F0D088-8A9B-954F-8BA6-9F8B51B50B21}" destId="{A5C837E2-D24A-4042-B8B5-3696C48BD453}" srcOrd="1" destOrd="0" parTransId="{D5C18D33-5BA5-8D41-948F-58FFCAE802AC}" sibTransId="{A05A86B6-C048-D24F-8990-C94BC635C8F1}"/>
    <dgm:cxn modelId="{82D89B51-3FC7-C74B-8755-78C8FD08AD0D}" type="presOf" srcId="{1157523B-AA74-3D43-9E89-D58F41E52E58}" destId="{B6244B00-7AA4-994F-94C2-7B9EB7B962FA}" srcOrd="0" destOrd="0" presId="urn:microsoft.com/office/officeart/2005/8/layout/vList5"/>
    <dgm:cxn modelId="{4CE7335E-FB14-C34F-A2AF-86B19895F95B}" type="presOf" srcId="{33095A93-D9B6-9C4B-92CB-9C7926C15124}" destId="{404834C1-4E56-564E-97C9-D486DA426333}" srcOrd="0" destOrd="0" presId="urn:microsoft.com/office/officeart/2005/8/layout/vList5"/>
    <dgm:cxn modelId="{4D0AD46B-07E5-664E-A797-13CA45D76A71}" type="presOf" srcId="{D08521F1-EAA8-584E-B25D-3B90523F42AB}" destId="{EBF9C39F-79B0-714B-B0C4-3291A2DD81EF}" srcOrd="0" destOrd="0" presId="urn:microsoft.com/office/officeart/2005/8/layout/vList5"/>
    <dgm:cxn modelId="{FA377B80-5F91-4B4F-9503-65CFB8566567}" type="presOf" srcId="{C8F0D088-8A9B-954F-8BA6-9F8B51B50B21}" destId="{E9DC1662-E268-1344-82A1-290A2EAD4D00}" srcOrd="0" destOrd="0" presId="urn:microsoft.com/office/officeart/2005/8/layout/vList5"/>
    <dgm:cxn modelId="{FEAF1587-B4F5-6A49-8610-33D48FA84761}" srcId="{33095A93-D9B6-9C4B-92CB-9C7926C15124}" destId="{D08521F1-EAA8-584E-B25D-3B90523F42AB}" srcOrd="0" destOrd="0" parTransId="{6F50A578-0E3B-E74F-A91F-B8FD4F645EF1}" sibTransId="{81526C46-3CD6-7E47-8705-27C9812CC7B9}"/>
    <dgm:cxn modelId="{55F61598-C384-504C-BD95-D30CA2C35193}" type="presOf" srcId="{81D61D02-F269-CC49-BA16-1263F7EAD941}" destId="{EBF9C39F-79B0-714B-B0C4-3291A2DD81EF}" srcOrd="0" destOrd="1" presId="urn:microsoft.com/office/officeart/2005/8/layout/vList5"/>
    <dgm:cxn modelId="{F0D984AB-9F63-D741-9D8A-E38C08946045}" type="presOf" srcId="{CA161138-ABD0-5540-B191-AAEF554A65BE}" destId="{C12F0A51-1942-804F-9841-96A6763E1F91}" srcOrd="0" destOrd="1" presId="urn:microsoft.com/office/officeart/2005/8/layout/vList5"/>
    <dgm:cxn modelId="{368FA0AB-8357-8949-B2DC-E92C0D73F848}" srcId="{C8F0D088-8A9B-954F-8BA6-9F8B51B50B21}" destId="{1157523B-AA74-3D43-9E89-D58F41E52E58}" srcOrd="0" destOrd="0" parTransId="{A5F2E85B-0B6B-E147-AED1-A879C9DAF4D6}" sibTransId="{E419D278-322A-B144-8E63-CE586AD490CA}"/>
    <dgm:cxn modelId="{6D99A2AB-AE9B-A34F-AC63-D696B0DD2672}" type="presOf" srcId="{A5C837E2-D24A-4042-B8B5-3696C48BD453}" destId="{B6244B00-7AA4-994F-94C2-7B9EB7B962FA}" srcOrd="0" destOrd="1" presId="urn:microsoft.com/office/officeart/2005/8/layout/vList5"/>
    <dgm:cxn modelId="{C2FD37AC-902A-C24E-8B41-5C74E808FE19}" srcId="{70DA8CAB-8766-9646-9BC0-9D8FDEA49A45}" destId="{EB6C91AF-6CE2-3640-A674-19F54EEE7DF4}" srcOrd="2" destOrd="0" parTransId="{DCC40964-2EAB-8F49-BCE6-0BE60609512E}" sibTransId="{91C517CB-7B59-F047-8AA8-1FF501A516CE}"/>
    <dgm:cxn modelId="{9B4AAEC2-6C9B-4442-96A9-A9508E6B551E}" type="presOf" srcId="{70DA8CAB-8766-9646-9BC0-9D8FDEA49A45}" destId="{DF10A9F8-64EE-F741-9F11-CE7D4B2735D9}" srcOrd="0" destOrd="0" presId="urn:microsoft.com/office/officeart/2005/8/layout/vList5"/>
    <dgm:cxn modelId="{F7F287DA-65E7-8D49-A533-7AA121AF8BB0}" type="presOf" srcId="{EB6C91AF-6CE2-3640-A674-19F54EEE7DF4}" destId="{CA59FE0F-C671-0841-A75E-C5C35D44B215}" srcOrd="0" destOrd="0" presId="urn:microsoft.com/office/officeart/2005/8/layout/vList5"/>
    <dgm:cxn modelId="{5395E5E5-EAC1-824B-B202-81175F168144}" srcId="{70DA8CAB-8766-9646-9BC0-9D8FDEA49A45}" destId="{C8F0D088-8A9B-954F-8BA6-9F8B51B50B21}" srcOrd="1" destOrd="0" parTransId="{82BC940D-69ED-A648-BE74-D8E0B7D56C21}" sibTransId="{9675F5BB-D678-9A40-B7BD-89D87194E821}"/>
    <dgm:cxn modelId="{C68C5BC2-9827-9A4C-BF79-7719CF7FA7CA}" type="presParOf" srcId="{DF10A9F8-64EE-F741-9F11-CE7D4B2735D9}" destId="{FD281C80-1141-FC4F-9039-221814C23091}" srcOrd="0" destOrd="0" presId="urn:microsoft.com/office/officeart/2005/8/layout/vList5"/>
    <dgm:cxn modelId="{569AC2A1-01BA-C44F-B1F8-D6072A28EDF4}" type="presParOf" srcId="{FD281C80-1141-FC4F-9039-221814C23091}" destId="{404834C1-4E56-564E-97C9-D486DA426333}" srcOrd="0" destOrd="0" presId="urn:microsoft.com/office/officeart/2005/8/layout/vList5"/>
    <dgm:cxn modelId="{B2443DBE-526C-0B41-BC4D-4B53A3229FB9}" type="presParOf" srcId="{FD281C80-1141-FC4F-9039-221814C23091}" destId="{EBF9C39F-79B0-714B-B0C4-3291A2DD81EF}" srcOrd="1" destOrd="0" presId="urn:microsoft.com/office/officeart/2005/8/layout/vList5"/>
    <dgm:cxn modelId="{9E153E13-62BD-ED45-AB95-2F2CB5423C58}" type="presParOf" srcId="{DF10A9F8-64EE-F741-9F11-CE7D4B2735D9}" destId="{7A95F34E-D233-5841-8F39-9E960DBBB76D}" srcOrd="1" destOrd="0" presId="urn:microsoft.com/office/officeart/2005/8/layout/vList5"/>
    <dgm:cxn modelId="{9C31F067-B672-AA41-A4B4-8596E91C1625}" type="presParOf" srcId="{DF10A9F8-64EE-F741-9F11-CE7D4B2735D9}" destId="{24936C97-EC9E-D44B-9FD4-6736C52AD5A7}" srcOrd="2" destOrd="0" presId="urn:microsoft.com/office/officeart/2005/8/layout/vList5"/>
    <dgm:cxn modelId="{A69A8EAB-10B5-F447-AF3F-E2FB4DB2FC67}" type="presParOf" srcId="{24936C97-EC9E-D44B-9FD4-6736C52AD5A7}" destId="{E9DC1662-E268-1344-82A1-290A2EAD4D00}" srcOrd="0" destOrd="0" presId="urn:microsoft.com/office/officeart/2005/8/layout/vList5"/>
    <dgm:cxn modelId="{9481BFE5-72D9-534E-916B-B202D6D6A8DE}" type="presParOf" srcId="{24936C97-EC9E-D44B-9FD4-6736C52AD5A7}" destId="{B6244B00-7AA4-994F-94C2-7B9EB7B962FA}" srcOrd="1" destOrd="0" presId="urn:microsoft.com/office/officeart/2005/8/layout/vList5"/>
    <dgm:cxn modelId="{449027AC-0B02-CF42-A1E3-DEB7E31ABBF1}" type="presParOf" srcId="{DF10A9F8-64EE-F741-9F11-CE7D4B2735D9}" destId="{C351E880-956A-0941-B0F9-18993287287D}" srcOrd="3" destOrd="0" presId="urn:microsoft.com/office/officeart/2005/8/layout/vList5"/>
    <dgm:cxn modelId="{5C587C72-9388-A948-8F81-B7E463E3AD1A}" type="presParOf" srcId="{DF10A9F8-64EE-F741-9F11-CE7D4B2735D9}" destId="{7B906846-5D6E-C84E-A223-7E9F0EC351F2}" srcOrd="4" destOrd="0" presId="urn:microsoft.com/office/officeart/2005/8/layout/vList5"/>
    <dgm:cxn modelId="{27825D65-C443-ED44-9CF0-893A08E00D19}" type="presParOf" srcId="{7B906846-5D6E-C84E-A223-7E9F0EC351F2}" destId="{CA59FE0F-C671-0841-A75E-C5C35D44B215}" srcOrd="0" destOrd="0" presId="urn:microsoft.com/office/officeart/2005/8/layout/vList5"/>
    <dgm:cxn modelId="{6CCA2965-0333-7547-805D-2CD212EA3A98}" type="presParOf" srcId="{7B906846-5D6E-C84E-A223-7E9F0EC351F2}" destId="{C12F0A51-1942-804F-9841-96A6763E1F9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5D0F114-F790-734B-8D4D-37AA6FA417F1}" type="doc">
      <dgm:prSet loTypeId="urn:microsoft.com/office/officeart/2005/8/layout/process4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8FD6A41-0BF0-9C49-9E48-3A812FA62258}">
      <dgm:prSet phldrT="[Texte]"/>
      <dgm:spPr>
        <a:solidFill>
          <a:srgbClr val="7030A0"/>
        </a:solidFill>
      </dgm:spPr>
      <dgm:t>
        <a:bodyPr/>
        <a:lstStyle/>
        <a:p>
          <a:r>
            <a:rPr lang="fr-FR" b="1" dirty="0"/>
            <a:t>Vous êtes agent de maîtrise ou cadre</a:t>
          </a:r>
        </a:p>
      </dgm:t>
    </dgm:pt>
    <dgm:pt modelId="{1904E844-BA07-A744-8A45-21AB8BD9D811}" type="parTrans" cxnId="{CEEC0F4B-D7A9-0440-9A4C-CBC3F218A5BE}">
      <dgm:prSet/>
      <dgm:spPr/>
      <dgm:t>
        <a:bodyPr/>
        <a:lstStyle/>
        <a:p>
          <a:endParaRPr lang="fr-FR"/>
        </a:p>
      </dgm:t>
    </dgm:pt>
    <dgm:pt modelId="{080ED4C7-7E11-8643-901B-B0AAF497AC57}" type="sibTrans" cxnId="{CEEC0F4B-D7A9-0440-9A4C-CBC3F218A5BE}">
      <dgm:prSet/>
      <dgm:spPr/>
      <dgm:t>
        <a:bodyPr/>
        <a:lstStyle/>
        <a:p>
          <a:endParaRPr lang="fr-FR"/>
        </a:p>
      </dgm:t>
    </dgm:pt>
    <dgm:pt modelId="{71DDA583-73DC-974A-B2F3-BF4BB6AC48A0}">
      <dgm:prSet phldrT="[Texte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fr-FR" b="1" dirty="0"/>
            <a:t>Votez pour la liste SNATT CFE-CGC</a:t>
          </a:r>
        </a:p>
      </dgm:t>
    </dgm:pt>
    <dgm:pt modelId="{EDD1E570-A042-A044-A982-D9093C0D38E1}" type="parTrans" cxnId="{AAA0B0AA-1BC7-064B-BA7E-EF0C15933EB6}">
      <dgm:prSet/>
      <dgm:spPr/>
      <dgm:t>
        <a:bodyPr/>
        <a:lstStyle/>
        <a:p>
          <a:endParaRPr lang="fr-FR"/>
        </a:p>
      </dgm:t>
    </dgm:pt>
    <dgm:pt modelId="{3762BA1C-C2FA-0940-8B47-ED1CF71645E8}" type="sibTrans" cxnId="{AAA0B0AA-1BC7-064B-BA7E-EF0C15933EB6}">
      <dgm:prSet/>
      <dgm:spPr/>
      <dgm:t>
        <a:bodyPr/>
        <a:lstStyle/>
        <a:p>
          <a:endParaRPr lang="fr-FR"/>
        </a:p>
      </dgm:t>
    </dgm:pt>
    <dgm:pt modelId="{70E00522-F142-A94F-9FF4-9942493703B7}">
      <dgm:prSet phldrT="[Texte]"/>
      <dgm:spPr>
        <a:solidFill>
          <a:srgbClr val="7030A0"/>
        </a:solidFill>
      </dgm:spPr>
      <dgm:t>
        <a:bodyPr/>
        <a:lstStyle/>
        <a:p>
          <a:r>
            <a:rPr lang="fr-FR" b="1" dirty="0"/>
            <a:t>Élection du CSE de (nom de l’E.)</a:t>
          </a:r>
        </a:p>
      </dgm:t>
    </dgm:pt>
    <dgm:pt modelId="{B7C6AB11-1B41-B341-BB37-89FC0F5E9C2E}" type="parTrans" cxnId="{99BFB7E5-C458-0547-9EA7-A7A85B317D2C}">
      <dgm:prSet/>
      <dgm:spPr/>
      <dgm:t>
        <a:bodyPr/>
        <a:lstStyle/>
        <a:p>
          <a:endParaRPr lang="fr-FR"/>
        </a:p>
      </dgm:t>
    </dgm:pt>
    <dgm:pt modelId="{CC0AF57B-7882-0A46-B3D9-7AD1A2B8B9E9}" type="sibTrans" cxnId="{99BFB7E5-C458-0547-9EA7-A7A85B317D2C}">
      <dgm:prSet/>
      <dgm:spPr/>
      <dgm:t>
        <a:bodyPr/>
        <a:lstStyle/>
        <a:p>
          <a:endParaRPr lang="fr-FR"/>
        </a:p>
      </dgm:t>
    </dgm:pt>
    <dgm:pt modelId="{12212FA2-8C7D-DE4A-A4FF-B5AEC3189255}">
      <dgm:prSet phldrT="[Texte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fr-FR" b="1" dirty="0"/>
            <a:t>Date</a:t>
          </a:r>
        </a:p>
      </dgm:t>
    </dgm:pt>
    <dgm:pt modelId="{D15DF501-D807-8D42-992A-30A139C9930F}" type="parTrans" cxnId="{F27E6B98-C70E-C045-BF4F-0C121E3C7251}">
      <dgm:prSet/>
      <dgm:spPr/>
      <dgm:t>
        <a:bodyPr/>
        <a:lstStyle/>
        <a:p>
          <a:endParaRPr lang="fr-FR"/>
        </a:p>
      </dgm:t>
    </dgm:pt>
    <dgm:pt modelId="{BF536CF9-D3AF-FE41-B8DD-0F755491004B}" type="sibTrans" cxnId="{F27E6B98-C70E-C045-BF4F-0C121E3C7251}">
      <dgm:prSet/>
      <dgm:spPr/>
      <dgm:t>
        <a:bodyPr/>
        <a:lstStyle/>
        <a:p>
          <a:endParaRPr lang="fr-FR"/>
        </a:p>
      </dgm:t>
    </dgm:pt>
    <dgm:pt modelId="{C716FE43-4209-1F4D-810D-F48E087336E4}">
      <dgm:prSet phldrT="[Texte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fr-FR" b="1" dirty="0"/>
            <a:t>Heure</a:t>
          </a:r>
        </a:p>
      </dgm:t>
    </dgm:pt>
    <dgm:pt modelId="{B0E040B4-A79D-024F-810B-12A4CCF290FB}" type="parTrans" cxnId="{9E113CC3-6889-6D48-8E38-9040845B6177}">
      <dgm:prSet/>
      <dgm:spPr/>
      <dgm:t>
        <a:bodyPr/>
        <a:lstStyle/>
        <a:p>
          <a:endParaRPr lang="fr-FR"/>
        </a:p>
      </dgm:t>
    </dgm:pt>
    <dgm:pt modelId="{E0E1BC2D-520E-0347-93BA-66DFF53C45EF}" type="sibTrans" cxnId="{9E113CC3-6889-6D48-8E38-9040845B6177}">
      <dgm:prSet/>
      <dgm:spPr/>
      <dgm:t>
        <a:bodyPr/>
        <a:lstStyle/>
        <a:p>
          <a:endParaRPr lang="fr-FR"/>
        </a:p>
      </dgm:t>
    </dgm:pt>
    <dgm:pt modelId="{FF2A03D0-1852-2F49-A65D-A5BB151D3924}">
      <dgm:prSet phldrT="[Texte]"/>
      <dgm:spPr>
        <a:solidFill>
          <a:srgbClr val="7030A0"/>
        </a:solidFill>
      </dgm:spPr>
      <dgm:t>
        <a:bodyPr/>
        <a:lstStyle/>
        <a:p>
          <a:r>
            <a:rPr lang="fr-FR" b="1" dirty="0"/>
            <a:t>En savoir plus ? Contactez en toute confidentialité</a:t>
          </a:r>
        </a:p>
      </dgm:t>
    </dgm:pt>
    <dgm:pt modelId="{E4F75137-032B-5947-B5A2-70748F90177F}" type="sibTrans" cxnId="{402F5232-32CE-8A4F-9409-AEB88D9A9F4C}">
      <dgm:prSet/>
      <dgm:spPr/>
      <dgm:t>
        <a:bodyPr/>
        <a:lstStyle/>
        <a:p>
          <a:endParaRPr lang="fr-FR"/>
        </a:p>
      </dgm:t>
    </dgm:pt>
    <dgm:pt modelId="{1A10EEAF-B334-984D-ABFF-8D69AB21EE81}" type="parTrans" cxnId="{402F5232-32CE-8A4F-9409-AEB88D9A9F4C}">
      <dgm:prSet/>
      <dgm:spPr/>
      <dgm:t>
        <a:bodyPr/>
        <a:lstStyle/>
        <a:p>
          <a:endParaRPr lang="fr-FR"/>
        </a:p>
      </dgm:t>
    </dgm:pt>
    <dgm:pt modelId="{D4B1BFAA-1547-C64F-9536-DFD0371E9256}">
      <dgm:prSet phldrT="[Texte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fr-FR" b="1" dirty="0"/>
            <a:t>06 00 00 00 00</a:t>
          </a:r>
        </a:p>
      </dgm:t>
    </dgm:pt>
    <dgm:pt modelId="{FB550CB8-0D3A-8C4B-AA47-32E2AFD6A079}" type="sibTrans" cxnId="{18EF0571-B1BD-5542-92CD-345B95E4DA10}">
      <dgm:prSet/>
      <dgm:spPr/>
      <dgm:t>
        <a:bodyPr/>
        <a:lstStyle/>
        <a:p>
          <a:endParaRPr lang="fr-FR"/>
        </a:p>
      </dgm:t>
    </dgm:pt>
    <dgm:pt modelId="{6D2825F3-58E3-304C-85F8-1758AAD8C14C}" type="parTrans" cxnId="{18EF0571-B1BD-5542-92CD-345B95E4DA10}">
      <dgm:prSet/>
      <dgm:spPr/>
      <dgm:t>
        <a:bodyPr/>
        <a:lstStyle/>
        <a:p>
          <a:endParaRPr lang="fr-FR"/>
        </a:p>
      </dgm:t>
    </dgm:pt>
    <dgm:pt modelId="{E7AF17CD-486F-4946-9DD4-2F74FAAF1485}">
      <dgm:prSet phldrT="[Texte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fr-FR" b="1" dirty="0"/>
            <a:t>Prénom Nom</a:t>
          </a:r>
        </a:p>
      </dgm:t>
    </dgm:pt>
    <dgm:pt modelId="{C00F58D9-EC7D-C441-9064-03114FAF54CF}" type="parTrans" cxnId="{45C13819-0698-244E-B485-FA0AED9D6D7D}">
      <dgm:prSet/>
      <dgm:spPr/>
      <dgm:t>
        <a:bodyPr/>
        <a:lstStyle/>
        <a:p>
          <a:endParaRPr lang="fr-FR"/>
        </a:p>
      </dgm:t>
    </dgm:pt>
    <dgm:pt modelId="{09CE70EC-CD1E-5142-B1F1-BC39B2E79F32}" type="sibTrans" cxnId="{45C13819-0698-244E-B485-FA0AED9D6D7D}">
      <dgm:prSet/>
      <dgm:spPr/>
      <dgm:t>
        <a:bodyPr/>
        <a:lstStyle/>
        <a:p>
          <a:endParaRPr lang="fr-FR"/>
        </a:p>
      </dgm:t>
    </dgm:pt>
    <dgm:pt modelId="{24CE7888-1AED-7646-A47D-0913614A6882}" type="pres">
      <dgm:prSet presAssocID="{B5D0F114-F790-734B-8D4D-37AA6FA417F1}" presName="Name0" presStyleCnt="0">
        <dgm:presLayoutVars>
          <dgm:dir/>
          <dgm:animLvl val="lvl"/>
          <dgm:resizeHandles val="exact"/>
        </dgm:presLayoutVars>
      </dgm:prSet>
      <dgm:spPr/>
    </dgm:pt>
    <dgm:pt modelId="{213A5FD4-D030-284D-AD14-DE6D9E5261D9}" type="pres">
      <dgm:prSet presAssocID="{70E00522-F142-A94F-9FF4-9942493703B7}" presName="boxAndChildren" presStyleCnt="0"/>
      <dgm:spPr/>
    </dgm:pt>
    <dgm:pt modelId="{5E395582-B486-0B46-8049-C49EACB83F1C}" type="pres">
      <dgm:prSet presAssocID="{70E00522-F142-A94F-9FF4-9942493703B7}" presName="parentTextBox" presStyleLbl="node1" presStyleIdx="0" presStyleCnt="3"/>
      <dgm:spPr/>
    </dgm:pt>
    <dgm:pt modelId="{9F137C37-98B7-5745-8CE8-C3B150AFBB44}" type="pres">
      <dgm:prSet presAssocID="{70E00522-F142-A94F-9FF4-9942493703B7}" presName="entireBox" presStyleLbl="node1" presStyleIdx="0" presStyleCnt="3"/>
      <dgm:spPr/>
    </dgm:pt>
    <dgm:pt modelId="{4452599A-BF2A-9642-9DE8-B3C601EED4D2}" type="pres">
      <dgm:prSet presAssocID="{70E00522-F142-A94F-9FF4-9942493703B7}" presName="descendantBox" presStyleCnt="0"/>
      <dgm:spPr/>
    </dgm:pt>
    <dgm:pt modelId="{2A62B3B1-766E-834F-AE13-F2A4FD8CE4FA}" type="pres">
      <dgm:prSet presAssocID="{12212FA2-8C7D-DE4A-A4FF-B5AEC3189255}" presName="childTextBox" presStyleLbl="fgAccFollowNode1" presStyleIdx="0" presStyleCnt="5">
        <dgm:presLayoutVars>
          <dgm:bulletEnabled val="1"/>
        </dgm:presLayoutVars>
      </dgm:prSet>
      <dgm:spPr/>
    </dgm:pt>
    <dgm:pt modelId="{01823F6F-AAEA-2245-8595-AD3646016D07}" type="pres">
      <dgm:prSet presAssocID="{C716FE43-4209-1F4D-810D-F48E087336E4}" presName="childTextBox" presStyleLbl="fgAccFollowNode1" presStyleIdx="1" presStyleCnt="5">
        <dgm:presLayoutVars>
          <dgm:bulletEnabled val="1"/>
        </dgm:presLayoutVars>
      </dgm:prSet>
      <dgm:spPr/>
    </dgm:pt>
    <dgm:pt modelId="{49D68719-BA2F-9240-B561-9F70252F0A3B}" type="pres">
      <dgm:prSet presAssocID="{E4F75137-032B-5947-B5A2-70748F90177F}" presName="sp" presStyleCnt="0"/>
      <dgm:spPr/>
    </dgm:pt>
    <dgm:pt modelId="{C842948E-C36D-CB4F-92E3-3D9A6C93827B}" type="pres">
      <dgm:prSet presAssocID="{FF2A03D0-1852-2F49-A65D-A5BB151D3924}" presName="arrowAndChildren" presStyleCnt="0"/>
      <dgm:spPr/>
    </dgm:pt>
    <dgm:pt modelId="{910B1426-109A-7F45-97EA-3F0E7688F7A0}" type="pres">
      <dgm:prSet presAssocID="{FF2A03D0-1852-2F49-A65D-A5BB151D3924}" presName="parentTextArrow" presStyleLbl="node1" presStyleIdx="0" presStyleCnt="3"/>
      <dgm:spPr/>
    </dgm:pt>
    <dgm:pt modelId="{D2E923FC-80B2-3847-8051-F12A42CBA146}" type="pres">
      <dgm:prSet presAssocID="{FF2A03D0-1852-2F49-A65D-A5BB151D3924}" presName="arrow" presStyleLbl="node1" presStyleIdx="1" presStyleCnt="3"/>
      <dgm:spPr/>
    </dgm:pt>
    <dgm:pt modelId="{4FF42D5B-DED7-E14B-88DB-BC29ABC1E0AE}" type="pres">
      <dgm:prSet presAssocID="{FF2A03D0-1852-2F49-A65D-A5BB151D3924}" presName="descendantArrow" presStyleCnt="0"/>
      <dgm:spPr/>
    </dgm:pt>
    <dgm:pt modelId="{7200F34B-C2A9-424B-BB41-3B733A23A089}" type="pres">
      <dgm:prSet presAssocID="{D4B1BFAA-1547-C64F-9536-DFD0371E9256}" presName="childTextArrow" presStyleLbl="fgAccFollowNode1" presStyleIdx="2" presStyleCnt="5" custLinFactNeighborX="99615" custLinFactNeighborY="-5454">
        <dgm:presLayoutVars>
          <dgm:bulletEnabled val="1"/>
        </dgm:presLayoutVars>
      </dgm:prSet>
      <dgm:spPr/>
    </dgm:pt>
    <dgm:pt modelId="{6083579F-17C0-1348-A394-B966F7AF97EB}" type="pres">
      <dgm:prSet presAssocID="{E7AF17CD-486F-4946-9DD4-2F74FAAF1485}" presName="childTextArrow" presStyleLbl="fgAccFollowNode1" presStyleIdx="3" presStyleCnt="5" custLinFactNeighborX="-100000" custLinFactNeighborY="-5454">
        <dgm:presLayoutVars>
          <dgm:bulletEnabled val="1"/>
        </dgm:presLayoutVars>
      </dgm:prSet>
      <dgm:spPr/>
    </dgm:pt>
    <dgm:pt modelId="{455D4A9B-EC51-4844-870C-372B8D6DF82F}" type="pres">
      <dgm:prSet presAssocID="{080ED4C7-7E11-8643-901B-B0AAF497AC57}" presName="sp" presStyleCnt="0"/>
      <dgm:spPr/>
    </dgm:pt>
    <dgm:pt modelId="{69A8BAF0-3EC5-0946-86A2-8561484F85B0}" type="pres">
      <dgm:prSet presAssocID="{88FD6A41-0BF0-9C49-9E48-3A812FA62258}" presName="arrowAndChildren" presStyleCnt="0"/>
      <dgm:spPr/>
    </dgm:pt>
    <dgm:pt modelId="{0802F545-8245-E941-81CB-09C0810B5565}" type="pres">
      <dgm:prSet presAssocID="{88FD6A41-0BF0-9C49-9E48-3A812FA62258}" presName="parentTextArrow" presStyleLbl="node1" presStyleIdx="1" presStyleCnt="3"/>
      <dgm:spPr/>
    </dgm:pt>
    <dgm:pt modelId="{4C51FB4F-B834-5E46-BF36-DB9EBA6B2EC6}" type="pres">
      <dgm:prSet presAssocID="{88FD6A41-0BF0-9C49-9E48-3A812FA62258}" presName="arrow" presStyleLbl="node1" presStyleIdx="2" presStyleCnt="3"/>
      <dgm:spPr/>
    </dgm:pt>
    <dgm:pt modelId="{561C675E-1180-3F45-A451-2507D63FA7C2}" type="pres">
      <dgm:prSet presAssocID="{88FD6A41-0BF0-9C49-9E48-3A812FA62258}" presName="descendantArrow" presStyleCnt="0"/>
      <dgm:spPr/>
    </dgm:pt>
    <dgm:pt modelId="{791CF7E4-A07C-D64B-B24E-50AAEB36198B}" type="pres">
      <dgm:prSet presAssocID="{71DDA583-73DC-974A-B2F3-BF4BB6AC48A0}" presName="childTextArrow" presStyleLbl="fgAccFollowNode1" presStyleIdx="4" presStyleCnt="5">
        <dgm:presLayoutVars>
          <dgm:bulletEnabled val="1"/>
        </dgm:presLayoutVars>
      </dgm:prSet>
      <dgm:spPr/>
    </dgm:pt>
  </dgm:ptLst>
  <dgm:cxnLst>
    <dgm:cxn modelId="{45C13819-0698-244E-B485-FA0AED9D6D7D}" srcId="{FF2A03D0-1852-2F49-A65D-A5BB151D3924}" destId="{E7AF17CD-486F-4946-9DD4-2F74FAAF1485}" srcOrd="1" destOrd="0" parTransId="{C00F58D9-EC7D-C441-9064-03114FAF54CF}" sibTransId="{09CE70EC-CD1E-5142-B1F1-BC39B2E79F32}"/>
    <dgm:cxn modelId="{402F5232-32CE-8A4F-9409-AEB88D9A9F4C}" srcId="{B5D0F114-F790-734B-8D4D-37AA6FA417F1}" destId="{FF2A03D0-1852-2F49-A65D-A5BB151D3924}" srcOrd="1" destOrd="0" parTransId="{1A10EEAF-B334-984D-ABFF-8D69AB21EE81}" sibTransId="{E4F75137-032B-5947-B5A2-70748F90177F}"/>
    <dgm:cxn modelId="{19FE2A41-75AF-D441-BC6C-487AD9B3A1D2}" type="presOf" srcId="{E7AF17CD-486F-4946-9DD4-2F74FAAF1485}" destId="{6083579F-17C0-1348-A394-B966F7AF97EB}" srcOrd="0" destOrd="0" presId="urn:microsoft.com/office/officeart/2005/8/layout/process4"/>
    <dgm:cxn modelId="{CEEC0F4B-D7A9-0440-9A4C-CBC3F218A5BE}" srcId="{B5D0F114-F790-734B-8D4D-37AA6FA417F1}" destId="{88FD6A41-0BF0-9C49-9E48-3A812FA62258}" srcOrd="0" destOrd="0" parTransId="{1904E844-BA07-A744-8A45-21AB8BD9D811}" sibTransId="{080ED4C7-7E11-8643-901B-B0AAF497AC57}"/>
    <dgm:cxn modelId="{A67F8665-1EC2-4742-9410-43067505DA90}" type="presOf" srcId="{70E00522-F142-A94F-9FF4-9942493703B7}" destId="{5E395582-B486-0B46-8049-C49EACB83F1C}" srcOrd="0" destOrd="0" presId="urn:microsoft.com/office/officeart/2005/8/layout/process4"/>
    <dgm:cxn modelId="{A87C7466-28DC-094D-8CD9-A8818B68B394}" type="presOf" srcId="{D4B1BFAA-1547-C64F-9536-DFD0371E9256}" destId="{7200F34B-C2A9-424B-BB41-3B733A23A089}" srcOrd="0" destOrd="0" presId="urn:microsoft.com/office/officeart/2005/8/layout/process4"/>
    <dgm:cxn modelId="{53408368-4562-A041-9280-43F188D43BC8}" type="presOf" srcId="{88FD6A41-0BF0-9C49-9E48-3A812FA62258}" destId="{4C51FB4F-B834-5E46-BF36-DB9EBA6B2EC6}" srcOrd="1" destOrd="0" presId="urn:microsoft.com/office/officeart/2005/8/layout/process4"/>
    <dgm:cxn modelId="{18EF0571-B1BD-5542-92CD-345B95E4DA10}" srcId="{FF2A03D0-1852-2F49-A65D-A5BB151D3924}" destId="{D4B1BFAA-1547-C64F-9536-DFD0371E9256}" srcOrd="0" destOrd="0" parTransId="{6D2825F3-58E3-304C-85F8-1758AAD8C14C}" sibTransId="{FB550CB8-0D3A-8C4B-AA47-32E2AFD6A079}"/>
    <dgm:cxn modelId="{82B43C7F-B7B9-234A-AC5C-82DCCD0628E9}" type="presOf" srcId="{88FD6A41-0BF0-9C49-9E48-3A812FA62258}" destId="{0802F545-8245-E941-81CB-09C0810B5565}" srcOrd="0" destOrd="0" presId="urn:microsoft.com/office/officeart/2005/8/layout/process4"/>
    <dgm:cxn modelId="{58E08F82-6636-A841-B88C-58238DEBCB22}" type="presOf" srcId="{C716FE43-4209-1F4D-810D-F48E087336E4}" destId="{01823F6F-AAEA-2245-8595-AD3646016D07}" srcOrd="0" destOrd="0" presId="urn:microsoft.com/office/officeart/2005/8/layout/process4"/>
    <dgm:cxn modelId="{2A438088-AE98-2A44-A538-331D744B549C}" type="presOf" srcId="{FF2A03D0-1852-2F49-A65D-A5BB151D3924}" destId="{D2E923FC-80B2-3847-8051-F12A42CBA146}" srcOrd="1" destOrd="0" presId="urn:microsoft.com/office/officeart/2005/8/layout/process4"/>
    <dgm:cxn modelId="{F27E6B98-C70E-C045-BF4F-0C121E3C7251}" srcId="{70E00522-F142-A94F-9FF4-9942493703B7}" destId="{12212FA2-8C7D-DE4A-A4FF-B5AEC3189255}" srcOrd="0" destOrd="0" parTransId="{D15DF501-D807-8D42-992A-30A139C9930F}" sibTransId="{BF536CF9-D3AF-FE41-B8DD-0F755491004B}"/>
    <dgm:cxn modelId="{625606A1-5188-0041-A03C-4B3937821D9D}" type="presOf" srcId="{12212FA2-8C7D-DE4A-A4FF-B5AEC3189255}" destId="{2A62B3B1-766E-834F-AE13-F2A4FD8CE4FA}" srcOrd="0" destOrd="0" presId="urn:microsoft.com/office/officeart/2005/8/layout/process4"/>
    <dgm:cxn modelId="{AAA0B0AA-1BC7-064B-BA7E-EF0C15933EB6}" srcId="{88FD6A41-0BF0-9C49-9E48-3A812FA62258}" destId="{71DDA583-73DC-974A-B2F3-BF4BB6AC48A0}" srcOrd="0" destOrd="0" parTransId="{EDD1E570-A042-A044-A982-D9093C0D38E1}" sibTransId="{3762BA1C-C2FA-0940-8B47-ED1CF71645E8}"/>
    <dgm:cxn modelId="{8F6D77C0-84E1-6B48-95CF-16616139B6A2}" type="presOf" srcId="{FF2A03D0-1852-2F49-A65D-A5BB151D3924}" destId="{910B1426-109A-7F45-97EA-3F0E7688F7A0}" srcOrd="0" destOrd="0" presId="urn:microsoft.com/office/officeart/2005/8/layout/process4"/>
    <dgm:cxn modelId="{9E113CC3-6889-6D48-8E38-9040845B6177}" srcId="{70E00522-F142-A94F-9FF4-9942493703B7}" destId="{C716FE43-4209-1F4D-810D-F48E087336E4}" srcOrd="1" destOrd="0" parTransId="{B0E040B4-A79D-024F-810B-12A4CCF290FB}" sibTransId="{E0E1BC2D-520E-0347-93BA-66DFF53C45EF}"/>
    <dgm:cxn modelId="{82E543C3-3E0E-B940-AB27-E01F9D153325}" type="presOf" srcId="{70E00522-F142-A94F-9FF4-9942493703B7}" destId="{9F137C37-98B7-5745-8CE8-C3B150AFBB44}" srcOrd="1" destOrd="0" presId="urn:microsoft.com/office/officeart/2005/8/layout/process4"/>
    <dgm:cxn modelId="{3274F9DA-547A-2941-B067-A1F1A4C9193C}" type="presOf" srcId="{71DDA583-73DC-974A-B2F3-BF4BB6AC48A0}" destId="{791CF7E4-A07C-D64B-B24E-50AAEB36198B}" srcOrd="0" destOrd="0" presId="urn:microsoft.com/office/officeart/2005/8/layout/process4"/>
    <dgm:cxn modelId="{8260EAE1-A528-634B-9274-8F6C8B17867C}" type="presOf" srcId="{B5D0F114-F790-734B-8D4D-37AA6FA417F1}" destId="{24CE7888-1AED-7646-A47D-0913614A6882}" srcOrd="0" destOrd="0" presId="urn:microsoft.com/office/officeart/2005/8/layout/process4"/>
    <dgm:cxn modelId="{99BFB7E5-C458-0547-9EA7-A7A85B317D2C}" srcId="{B5D0F114-F790-734B-8D4D-37AA6FA417F1}" destId="{70E00522-F142-A94F-9FF4-9942493703B7}" srcOrd="2" destOrd="0" parTransId="{B7C6AB11-1B41-B341-BB37-89FC0F5E9C2E}" sibTransId="{CC0AF57B-7882-0A46-B3D9-7AD1A2B8B9E9}"/>
    <dgm:cxn modelId="{6DCFAF4F-35C4-C944-B1DD-EE2D548C8074}" type="presParOf" srcId="{24CE7888-1AED-7646-A47D-0913614A6882}" destId="{213A5FD4-D030-284D-AD14-DE6D9E5261D9}" srcOrd="0" destOrd="0" presId="urn:microsoft.com/office/officeart/2005/8/layout/process4"/>
    <dgm:cxn modelId="{44FBE57E-0497-E94C-91CF-68CB964EA8F6}" type="presParOf" srcId="{213A5FD4-D030-284D-AD14-DE6D9E5261D9}" destId="{5E395582-B486-0B46-8049-C49EACB83F1C}" srcOrd="0" destOrd="0" presId="urn:microsoft.com/office/officeart/2005/8/layout/process4"/>
    <dgm:cxn modelId="{4ADADD52-2DD8-694E-AE43-052AA3AAAA94}" type="presParOf" srcId="{213A5FD4-D030-284D-AD14-DE6D9E5261D9}" destId="{9F137C37-98B7-5745-8CE8-C3B150AFBB44}" srcOrd="1" destOrd="0" presId="urn:microsoft.com/office/officeart/2005/8/layout/process4"/>
    <dgm:cxn modelId="{D685F3DE-5766-DE4C-88C9-FD861B55D2CD}" type="presParOf" srcId="{213A5FD4-D030-284D-AD14-DE6D9E5261D9}" destId="{4452599A-BF2A-9642-9DE8-B3C601EED4D2}" srcOrd="2" destOrd="0" presId="urn:microsoft.com/office/officeart/2005/8/layout/process4"/>
    <dgm:cxn modelId="{6C9D0948-01AD-CD41-A081-8F058F6CBB33}" type="presParOf" srcId="{4452599A-BF2A-9642-9DE8-B3C601EED4D2}" destId="{2A62B3B1-766E-834F-AE13-F2A4FD8CE4FA}" srcOrd="0" destOrd="0" presId="urn:microsoft.com/office/officeart/2005/8/layout/process4"/>
    <dgm:cxn modelId="{7354D0A5-7C99-4249-BC43-7B69F68BC6C1}" type="presParOf" srcId="{4452599A-BF2A-9642-9DE8-B3C601EED4D2}" destId="{01823F6F-AAEA-2245-8595-AD3646016D07}" srcOrd="1" destOrd="0" presId="urn:microsoft.com/office/officeart/2005/8/layout/process4"/>
    <dgm:cxn modelId="{6ACCB27B-AC4F-0B48-B87A-FFF2A24D7F01}" type="presParOf" srcId="{24CE7888-1AED-7646-A47D-0913614A6882}" destId="{49D68719-BA2F-9240-B561-9F70252F0A3B}" srcOrd="1" destOrd="0" presId="urn:microsoft.com/office/officeart/2005/8/layout/process4"/>
    <dgm:cxn modelId="{C0EB9237-08D1-954B-8960-192974E4207C}" type="presParOf" srcId="{24CE7888-1AED-7646-A47D-0913614A6882}" destId="{C842948E-C36D-CB4F-92E3-3D9A6C93827B}" srcOrd="2" destOrd="0" presId="urn:microsoft.com/office/officeart/2005/8/layout/process4"/>
    <dgm:cxn modelId="{4108C57A-E6AA-294E-9C04-9AC4BD8CC803}" type="presParOf" srcId="{C842948E-C36D-CB4F-92E3-3D9A6C93827B}" destId="{910B1426-109A-7F45-97EA-3F0E7688F7A0}" srcOrd="0" destOrd="0" presId="urn:microsoft.com/office/officeart/2005/8/layout/process4"/>
    <dgm:cxn modelId="{905E1E37-00CF-BF49-99CC-435CBC3EA2A8}" type="presParOf" srcId="{C842948E-C36D-CB4F-92E3-3D9A6C93827B}" destId="{D2E923FC-80B2-3847-8051-F12A42CBA146}" srcOrd="1" destOrd="0" presId="urn:microsoft.com/office/officeart/2005/8/layout/process4"/>
    <dgm:cxn modelId="{CFAC7346-2705-A844-B1B6-4A4C3C919D3A}" type="presParOf" srcId="{C842948E-C36D-CB4F-92E3-3D9A6C93827B}" destId="{4FF42D5B-DED7-E14B-88DB-BC29ABC1E0AE}" srcOrd="2" destOrd="0" presId="urn:microsoft.com/office/officeart/2005/8/layout/process4"/>
    <dgm:cxn modelId="{EA4604A8-2270-2046-8C39-51357678790B}" type="presParOf" srcId="{4FF42D5B-DED7-E14B-88DB-BC29ABC1E0AE}" destId="{7200F34B-C2A9-424B-BB41-3B733A23A089}" srcOrd="0" destOrd="0" presId="urn:microsoft.com/office/officeart/2005/8/layout/process4"/>
    <dgm:cxn modelId="{7B4ADA7D-7A94-C541-8B9A-006128ADC04E}" type="presParOf" srcId="{4FF42D5B-DED7-E14B-88DB-BC29ABC1E0AE}" destId="{6083579F-17C0-1348-A394-B966F7AF97EB}" srcOrd="1" destOrd="0" presId="urn:microsoft.com/office/officeart/2005/8/layout/process4"/>
    <dgm:cxn modelId="{92881F0E-9EE9-B941-8C37-CEF2FDCA9E00}" type="presParOf" srcId="{24CE7888-1AED-7646-A47D-0913614A6882}" destId="{455D4A9B-EC51-4844-870C-372B8D6DF82F}" srcOrd="3" destOrd="0" presId="urn:microsoft.com/office/officeart/2005/8/layout/process4"/>
    <dgm:cxn modelId="{F62C2452-842D-434C-ADC1-F78E013E756B}" type="presParOf" srcId="{24CE7888-1AED-7646-A47D-0913614A6882}" destId="{69A8BAF0-3EC5-0946-86A2-8561484F85B0}" srcOrd="4" destOrd="0" presId="urn:microsoft.com/office/officeart/2005/8/layout/process4"/>
    <dgm:cxn modelId="{CC0864D3-71EC-194A-A2FA-968044C8408A}" type="presParOf" srcId="{69A8BAF0-3EC5-0946-86A2-8561484F85B0}" destId="{0802F545-8245-E941-81CB-09C0810B5565}" srcOrd="0" destOrd="0" presId="urn:microsoft.com/office/officeart/2005/8/layout/process4"/>
    <dgm:cxn modelId="{EAC6BD19-C9F1-1549-B1FE-D28B8B29E891}" type="presParOf" srcId="{69A8BAF0-3EC5-0946-86A2-8561484F85B0}" destId="{4C51FB4F-B834-5E46-BF36-DB9EBA6B2EC6}" srcOrd="1" destOrd="0" presId="urn:microsoft.com/office/officeart/2005/8/layout/process4"/>
    <dgm:cxn modelId="{C971CC7C-6BCD-2446-8FD5-1E052594BCB3}" type="presParOf" srcId="{69A8BAF0-3EC5-0946-86A2-8561484F85B0}" destId="{561C675E-1180-3F45-A451-2507D63FA7C2}" srcOrd="2" destOrd="0" presId="urn:microsoft.com/office/officeart/2005/8/layout/process4"/>
    <dgm:cxn modelId="{C88E1A68-0C3A-4D49-9217-3B90EC3AB551}" type="presParOf" srcId="{561C675E-1180-3F45-A451-2507D63FA7C2}" destId="{791CF7E4-A07C-D64B-B24E-50AAEB36198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F9C39F-79B0-714B-B0C4-3291A2DD81EF}">
      <dsp:nvSpPr>
        <dsp:cNvPr id="0" name=""/>
        <dsp:cNvSpPr/>
      </dsp:nvSpPr>
      <dsp:spPr>
        <a:xfrm rot="5400000">
          <a:off x="3697689" y="-1427750"/>
          <a:ext cx="1054236" cy="3976289"/>
        </a:xfrm>
        <a:prstGeom prst="round2SameRect">
          <a:avLst/>
        </a:prstGeom>
        <a:solidFill>
          <a:srgbClr val="FFD846">
            <a:alpha val="50144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b="1" kern="1200" dirty="0">
              <a:solidFill>
                <a:schemeClr val="tx1"/>
              </a:solidFill>
            </a:rPr>
            <a:t>Infos, formations, écoute : le SNATT vous accompagne tout au long de votre parcours syndical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b="1" kern="1200" dirty="0">
              <a:solidFill>
                <a:schemeClr val="tx1"/>
              </a:solidFill>
            </a:rPr>
            <a:t>Privilégier le dialogue et la négociation</a:t>
          </a:r>
        </a:p>
      </dsp:txBody>
      <dsp:txXfrm rot="-5400000">
        <a:off x="2236663" y="84740"/>
        <a:ext cx="3924825" cy="951308"/>
      </dsp:txXfrm>
    </dsp:sp>
    <dsp:sp modelId="{404834C1-4E56-564E-97C9-D486DA426333}">
      <dsp:nvSpPr>
        <dsp:cNvPr id="0" name=""/>
        <dsp:cNvSpPr/>
      </dsp:nvSpPr>
      <dsp:spPr>
        <a:xfrm>
          <a:off x="0" y="1327"/>
          <a:ext cx="2236662" cy="1118133"/>
        </a:xfrm>
        <a:prstGeom prst="round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100" b="1" kern="1200" dirty="0"/>
            <a:t>Nos valeurs</a:t>
          </a:r>
        </a:p>
      </dsp:txBody>
      <dsp:txXfrm>
        <a:off x="54583" y="55910"/>
        <a:ext cx="2127496" cy="1008967"/>
      </dsp:txXfrm>
    </dsp:sp>
    <dsp:sp modelId="{B6244B00-7AA4-994F-94C2-7B9EB7B962FA}">
      <dsp:nvSpPr>
        <dsp:cNvPr id="0" name=""/>
        <dsp:cNvSpPr/>
      </dsp:nvSpPr>
      <dsp:spPr>
        <a:xfrm rot="5400000">
          <a:off x="3689950" y="-178519"/>
          <a:ext cx="1069713" cy="3976289"/>
        </a:xfrm>
        <a:prstGeom prst="round2SameRect">
          <a:avLst/>
        </a:prstGeom>
        <a:solidFill>
          <a:srgbClr val="FFD846">
            <a:alpha val="50403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b="1" kern="1200" dirty="0"/>
            <a:t>L’encadrement a le droit et le devoir de se faire entendre dans l’entreprise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b="1" kern="1200" dirty="0"/>
            <a:t>Progrès social et réussite de l’entreprise sont indissociables</a:t>
          </a:r>
        </a:p>
      </dsp:txBody>
      <dsp:txXfrm rot="-5400000">
        <a:off x="2236663" y="1326987"/>
        <a:ext cx="3924070" cy="965275"/>
      </dsp:txXfrm>
    </dsp:sp>
    <dsp:sp modelId="{E9DC1662-E268-1344-82A1-290A2EAD4D00}">
      <dsp:nvSpPr>
        <dsp:cNvPr id="0" name=""/>
        <dsp:cNvSpPr/>
      </dsp:nvSpPr>
      <dsp:spPr>
        <a:xfrm>
          <a:off x="0" y="1254003"/>
          <a:ext cx="2236662" cy="1111244"/>
        </a:xfrm>
        <a:prstGeom prst="round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100" b="1" kern="1200" dirty="0"/>
            <a:t>Nos idées</a:t>
          </a:r>
        </a:p>
      </dsp:txBody>
      <dsp:txXfrm>
        <a:off x="54246" y="1308249"/>
        <a:ext cx="2128170" cy="1002752"/>
      </dsp:txXfrm>
    </dsp:sp>
    <dsp:sp modelId="{C12F0A51-1942-804F-9841-96A6763E1F91}">
      <dsp:nvSpPr>
        <dsp:cNvPr id="0" name=""/>
        <dsp:cNvSpPr/>
      </dsp:nvSpPr>
      <dsp:spPr>
        <a:xfrm rot="5400000">
          <a:off x="3666206" y="1120359"/>
          <a:ext cx="1117202" cy="3976289"/>
        </a:xfrm>
        <a:prstGeom prst="round2SameRect">
          <a:avLst/>
        </a:prstGeom>
        <a:solidFill>
          <a:srgbClr val="FFD846">
            <a:alpha val="50495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b="1" kern="1200" dirty="0"/>
            <a:t>Le SNATT est la seule organisation syndicale dédiée au personnel encadrant dans le domaine du transport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b="1" kern="1200" dirty="0"/>
            <a:t>Le SNATT fait partie des 5 syndicats représentatifs au niveau national</a:t>
          </a:r>
        </a:p>
      </dsp:txBody>
      <dsp:txXfrm rot="-5400000">
        <a:off x="2236663" y="2604440"/>
        <a:ext cx="3921752" cy="1008128"/>
      </dsp:txXfrm>
    </dsp:sp>
    <dsp:sp modelId="{CA59FE0F-C671-0841-A75E-C5C35D44B215}">
      <dsp:nvSpPr>
        <dsp:cNvPr id="0" name=""/>
        <dsp:cNvSpPr/>
      </dsp:nvSpPr>
      <dsp:spPr>
        <a:xfrm>
          <a:off x="0" y="2499790"/>
          <a:ext cx="2236662" cy="1217425"/>
        </a:xfrm>
        <a:prstGeom prst="round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100" b="1" kern="1200" dirty="0"/>
            <a:t>Nos atouts</a:t>
          </a:r>
        </a:p>
      </dsp:txBody>
      <dsp:txXfrm>
        <a:off x="59430" y="2559220"/>
        <a:ext cx="2117802" cy="10985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137C37-98B7-5745-8CE8-C3B150AFBB44}">
      <dsp:nvSpPr>
        <dsp:cNvPr id="0" name=""/>
        <dsp:cNvSpPr/>
      </dsp:nvSpPr>
      <dsp:spPr>
        <a:xfrm>
          <a:off x="0" y="2180485"/>
          <a:ext cx="5075515" cy="715683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b="1" kern="1200" dirty="0"/>
            <a:t>Élection du CSE de (nom de l’E.)</a:t>
          </a:r>
        </a:p>
      </dsp:txBody>
      <dsp:txXfrm>
        <a:off x="0" y="2180485"/>
        <a:ext cx="5075515" cy="386469"/>
      </dsp:txXfrm>
    </dsp:sp>
    <dsp:sp modelId="{2A62B3B1-766E-834F-AE13-F2A4FD8CE4FA}">
      <dsp:nvSpPr>
        <dsp:cNvPr id="0" name=""/>
        <dsp:cNvSpPr/>
      </dsp:nvSpPr>
      <dsp:spPr>
        <a:xfrm>
          <a:off x="0" y="2552640"/>
          <a:ext cx="2537757" cy="329214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135128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b="1" kern="1200" dirty="0"/>
            <a:t>Date</a:t>
          </a:r>
        </a:p>
      </dsp:txBody>
      <dsp:txXfrm>
        <a:off x="0" y="2552640"/>
        <a:ext cx="2537757" cy="329214"/>
      </dsp:txXfrm>
    </dsp:sp>
    <dsp:sp modelId="{01823F6F-AAEA-2245-8595-AD3646016D07}">
      <dsp:nvSpPr>
        <dsp:cNvPr id="0" name=""/>
        <dsp:cNvSpPr/>
      </dsp:nvSpPr>
      <dsp:spPr>
        <a:xfrm>
          <a:off x="2537757" y="2552640"/>
          <a:ext cx="2537757" cy="329214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135128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b="1" kern="1200" dirty="0"/>
            <a:t>Heure</a:t>
          </a:r>
        </a:p>
      </dsp:txBody>
      <dsp:txXfrm>
        <a:off x="2537757" y="2552640"/>
        <a:ext cx="2537757" cy="329214"/>
      </dsp:txXfrm>
    </dsp:sp>
    <dsp:sp modelId="{D2E923FC-80B2-3847-8051-F12A42CBA146}">
      <dsp:nvSpPr>
        <dsp:cNvPr id="0" name=""/>
        <dsp:cNvSpPr/>
      </dsp:nvSpPr>
      <dsp:spPr>
        <a:xfrm rot="10800000">
          <a:off x="0" y="1090498"/>
          <a:ext cx="5075515" cy="1100721"/>
        </a:xfrm>
        <a:prstGeom prst="upArrowCallou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b="1" kern="1200" dirty="0"/>
            <a:t>En savoir plus ? Contactez en toute confidentialité</a:t>
          </a:r>
        </a:p>
      </dsp:txBody>
      <dsp:txXfrm rot="-10800000">
        <a:off x="0" y="1090498"/>
        <a:ext cx="5075515" cy="386353"/>
      </dsp:txXfrm>
    </dsp:sp>
    <dsp:sp modelId="{7200F34B-C2A9-424B-BB41-3B733A23A089}">
      <dsp:nvSpPr>
        <dsp:cNvPr id="0" name=""/>
        <dsp:cNvSpPr/>
      </dsp:nvSpPr>
      <dsp:spPr>
        <a:xfrm>
          <a:off x="2527987" y="1458901"/>
          <a:ext cx="2537757" cy="329115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135128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b="1" kern="1200" dirty="0"/>
            <a:t>06 00 00 00 00</a:t>
          </a:r>
        </a:p>
      </dsp:txBody>
      <dsp:txXfrm>
        <a:off x="2527987" y="1458901"/>
        <a:ext cx="2537757" cy="329115"/>
      </dsp:txXfrm>
    </dsp:sp>
    <dsp:sp modelId="{6083579F-17C0-1348-A394-B966F7AF97EB}">
      <dsp:nvSpPr>
        <dsp:cNvPr id="0" name=""/>
        <dsp:cNvSpPr/>
      </dsp:nvSpPr>
      <dsp:spPr>
        <a:xfrm>
          <a:off x="0" y="1458901"/>
          <a:ext cx="2537757" cy="329115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135128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b="1" kern="1200" dirty="0"/>
            <a:t>Prénom Nom</a:t>
          </a:r>
        </a:p>
      </dsp:txBody>
      <dsp:txXfrm>
        <a:off x="0" y="1458901"/>
        <a:ext cx="2537757" cy="329115"/>
      </dsp:txXfrm>
    </dsp:sp>
    <dsp:sp modelId="{4C51FB4F-B834-5E46-BF36-DB9EBA6B2EC6}">
      <dsp:nvSpPr>
        <dsp:cNvPr id="0" name=""/>
        <dsp:cNvSpPr/>
      </dsp:nvSpPr>
      <dsp:spPr>
        <a:xfrm rot="10800000">
          <a:off x="0" y="512"/>
          <a:ext cx="5075515" cy="1100721"/>
        </a:xfrm>
        <a:prstGeom prst="upArrowCallou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b="1" kern="1200" dirty="0"/>
            <a:t>Vous êtes agent de maîtrise ou cadre</a:t>
          </a:r>
        </a:p>
      </dsp:txBody>
      <dsp:txXfrm rot="-10800000">
        <a:off x="0" y="512"/>
        <a:ext cx="5075515" cy="386353"/>
      </dsp:txXfrm>
    </dsp:sp>
    <dsp:sp modelId="{791CF7E4-A07C-D64B-B24E-50AAEB36198B}">
      <dsp:nvSpPr>
        <dsp:cNvPr id="0" name=""/>
        <dsp:cNvSpPr/>
      </dsp:nvSpPr>
      <dsp:spPr>
        <a:xfrm>
          <a:off x="0" y="386865"/>
          <a:ext cx="5075515" cy="329115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135128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b="1" kern="1200" dirty="0"/>
            <a:t>Votez pour la liste SNATT CFE-CGC</a:t>
          </a:r>
        </a:p>
      </dsp:txBody>
      <dsp:txXfrm>
        <a:off x="0" y="386865"/>
        <a:ext cx="5075515" cy="3291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9C0E97-3602-1146-BBB5-21501064BED7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3497C-44F3-6046-9505-52F12A652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5614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93497C-44F3-6046-9505-52F12A65248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5209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436A-93CC-2941-8D87-F39B8F61FA25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6CE3F-9926-CB42-859D-DC5BFB2F00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2441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436A-93CC-2941-8D87-F39B8F61FA25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6CE3F-9926-CB42-859D-DC5BFB2F00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1990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436A-93CC-2941-8D87-F39B8F61FA25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6CE3F-9926-CB42-859D-DC5BFB2F00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2373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436A-93CC-2941-8D87-F39B8F61FA25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6CE3F-9926-CB42-859D-DC5BFB2F00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8451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436A-93CC-2941-8D87-F39B8F61FA25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6CE3F-9926-CB42-859D-DC5BFB2F00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331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436A-93CC-2941-8D87-F39B8F61FA25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6CE3F-9926-CB42-859D-DC5BFB2F00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3176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436A-93CC-2941-8D87-F39B8F61FA25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6CE3F-9926-CB42-859D-DC5BFB2F00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5717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436A-93CC-2941-8D87-F39B8F61FA25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6CE3F-9926-CB42-859D-DC5BFB2F00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959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436A-93CC-2941-8D87-F39B8F61FA25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6CE3F-9926-CB42-859D-DC5BFB2F00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3634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436A-93CC-2941-8D87-F39B8F61FA25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6CE3F-9926-CB42-859D-DC5BFB2F00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84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436A-93CC-2941-8D87-F39B8F61FA25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6CE3F-9926-CB42-859D-DC5BFB2F00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63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6436A-93CC-2941-8D87-F39B8F61FA25}" type="datetimeFigureOut">
              <a:rPr lang="fr-FR" smtClean="0"/>
              <a:t>17/04/2026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6CE3F-9926-CB42-859D-DC5BFB2F00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2676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12" Type="http://schemas.openxmlformats.org/officeDocument/2006/relationships/diagramQuickStyle" Target="../diagrams/quickStyle2.xml"/><Relationship Id="rId17" Type="http://schemas.openxmlformats.org/officeDocument/2006/relationships/image" Target="../media/image5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11" Type="http://schemas.openxmlformats.org/officeDocument/2006/relationships/diagramLayout" Target="../diagrams/layout2.xml"/><Relationship Id="rId5" Type="http://schemas.openxmlformats.org/officeDocument/2006/relationships/diagramData" Target="../diagrams/data1.xml"/><Relationship Id="rId15" Type="http://schemas.openxmlformats.org/officeDocument/2006/relationships/image" Target="../media/image3.png"/><Relationship Id="rId10" Type="http://schemas.openxmlformats.org/officeDocument/2006/relationships/diagramData" Target="../diagrams/data2.xml"/><Relationship Id="rId4" Type="http://schemas.openxmlformats.org/officeDocument/2006/relationships/image" Target="../media/image2.jpeg"/><Relationship Id="rId9" Type="http://schemas.microsoft.com/office/2007/relationships/diagramDrawing" Target="../diagrams/drawing1.xml"/><Relationship Id="rId14" Type="http://schemas.microsoft.com/office/2007/relationships/diagramDrawing" Target="../diagrams/drawin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C0B4B92-FA0C-D8E6-8765-837A00C7966F}"/>
              </a:ext>
            </a:extLst>
          </p:cNvPr>
          <p:cNvSpPr/>
          <p:nvPr/>
        </p:nvSpPr>
        <p:spPr>
          <a:xfrm>
            <a:off x="0" y="20725"/>
            <a:ext cx="6858000" cy="1679120"/>
          </a:xfrm>
          <a:prstGeom prst="rect">
            <a:avLst/>
          </a:prstGeom>
          <a:solidFill>
            <a:srgbClr val="7030A0"/>
          </a:solidFill>
          <a:ln>
            <a:solidFill>
              <a:schemeClr val="accent2"/>
            </a:solidFill>
          </a:ln>
          <a:effectLst>
            <a:glow>
              <a:schemeClr val="accent1">
                <a:alpha val="41299"/>
              </a:schemeClr>
            </a:glow>
            <a:outerShdw blurRad="50800" dist="382243" dir="5400000" sx="100246" sy="100246" algn="ctr" rotWithShape="0">
              <a:srgbClr val="FFD846">
                <a:alpha val="76846"/>
              </a:srgbClr>
            </a:outerShdw>
            <a:reflection stA="45000" endPos="67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B0F0"/>
              </a:solidFill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805835CE-B3E4-10E1-D642-2248F37C6A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750" y="552085"/>
            <a:ext cx="1436008" cy="1307917"/>
          </a:xfrm>
          <a:prstGeom prst="rect">
            <a:avLst/>
          </a:prstGeom>
          <a:effectLst>
            <a:outerShdw blurRad="48167" dist="38100" dir="2100000" sx="102229" sy="102229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51AA6EF2-731D-CB22-35E0-86522C7888BE}"/>
              </a:ext>
            </a:extLst>
          </p:cNvPr>
          <p:cNvSpPr txBox="1"/>
          <p:nvPr/>
        </p:nvSpPr>
        <p:spPr>
          <a:xfrm>
            <a:off x="1583889" y="354330"/>
            <a:ext cx="38196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bg2"/>
                </a:solidFill>
              </a:rPr>
              <a:t>Type d’élection</a:t>
            </a:r>
          </a:p>
          <a:p>
            <a:pPr algn="ctr"/>
            <a:r>
              <a:rPr lang="fr-FR" sz="2000" b="1" dirty="0">
                <a:solidFill>
                  <a:schemeClr val="bg2"/>
                </a:solidFill>
              </a:rPr>
              <a:t>Nom de l’entreprise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E501F9F-C22E-783B-8A74-79EE2675D35C}"/>
              </a:ext>
            </a:extLst>
          </p:cNvPr>
          <p:cNvSpPr txBox="1"/>
          <p:nvPr/>
        </p:nvSpPr>
        <p:spPr>
          <a:xfrm>
            <a:off x="2909535" y="1727162"/>
            <a:ext cx="18405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Jour Mois Année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34892EB0-3835-2A77-54D5-7901EBA9E3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9694" y="524396"/>
            <a:ext cx="1436008" cy="1307917"/>
          </a:xfrm>
          <a:prstGeom prst="rect">
            <a:avLst/>
          </a:prstGeom>
          <a:effectLst>
            <a:outerShdw blurRad="42206" dist="38853" dir="2100000" sx="102292" sy="102292" algn="ctr" rotWithShape="0">
              <a:srgbClr val="000000">
                <a:alpha val="40009"/>
              </a:srgbClr>
            </a:outerShdw>
          </a:effectLst>
        </p:spPr>
      </p:pic>
      <p:sp>
        <p:nvSpPr>
          <p:cNvPr id="19" name="Plaque 18">
            <a:extLst>
              <a:ext uri="{FF2B5EF4-FFF2-40B4-BE49-F238E27FC236}">
                <a16:creationId xmlns:a16="http://schemas.microsoft.com/office/drawing/2014/main" id="{FFAD0AC6-A091-EBC8-D684-F63924280ECB}"/>
              </a:ext>
            </a:extLst>
          </p:cNvPr>
          <p:cNvSpPr/>
          <p:nvPr/>
        </p:nvSpPr>
        <p:spPr>
          <a:xfrm>
            <a:off x="945632" y="2433075"/>
            <a:ext cx="4966734" cy="1268365"/>
          </a:xfrm>
          <a:prstGeom prst="bevel">
            <a:avLst/>
          </a:prstGeom>
          <a:solidFill>
            <a:srgbClr val="7030A0">
              <a:alpha val="94916"/>
            </a:srgbClr>
          </a:solidFill>
          <a:effectLst>
            <a:outerShdw blurRad="667701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200" b="1" dirty="0">
                <a:solidFill>
                  <a:schemeClr val="bg2"/>
                </a:solidFill>
              </a:rPr>
              <a:t>Votez pour la liste</a:t>
            </a:r>
          </a:p>
          <a:p>
            <a:pPr algn="ctr"/>
            <a:r>
              <a:rPr lang="fr-FR" sz="2200" b="1" dirty="0">
                <a:solidFill>
                  <a:schemeClr val="bg2"/>
                </a:solidFill>
              </a:rPr>
              <a:t>SNATT CFE-CGC</a:t>
            </a:r>
          </a:p>
          <a:p>
            <a:pPr algn="ctr"/>
            <a:r>
              <a:rPr lang="fr-FR" sz="1600" b="1" i="1" dirty="0">
                <a:solidFill>
                  <a:srgbClr val="FFD846"/>
                </a:solidFill>
              </a:rPr>
              <a:t>Le syndicat du personnel encadrant</a:t>
            </a:r>
          </a:p>
        </p:txBody>
      </p:sp>
      <p:graphicFrame>
        <p:nvGraphicFramePr>
          <p:cNvPr id="22" name="Diagramme 21">
            <a:extLst>
              <a:ext uri="{FF2B5EF4-FFF2-40B4-BE49-F238E27FC236}">
                <a16:creationId xmlns:a16="http://schemas.microsoft.com/office/drawing/2014/main" id="{F361C0FE-9F6F-17CD-450C-5003CA0CB4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9435403"/>
              </p:ext>
            </p:extLst>
          </p:nvPr>
        </p:nvGraphicFramePr>
        <p:xfrm>
          <a:off x="312750" y="4094834"/>
          <a:ext cx="6212952" cy="3718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23" name="Diagramme 22">
            <a:extLst>
              <a:ext uri="{FF2B5EF4-FFF2-40B4-BE49-F238E27FC236}">
                <a16:creationId xmlns:a16="http://schemas.microsoft.com/office/drawing/2014/main" id="{6C6CC151-C0F9-885C-B377-8BADAF2966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7175086"/>
              </p:ext>
            </p:extLst>
          </p:nvPr>
        </p:nvGraphicFramePr>
        <p:xfrm>
          <a:off x="891242" y="8135465"/>
          <a:ext cx="5075515" cy="28966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6A2FCE15-25EB-8FA3-800C-7007E0FA2239}"/>
              </a:ext>
            </a:extLst>
          </p:cNvPr>
          <p:cNvCxnSpPr>
            <a:cxnSpLocks/>
          </p:cNvCxnSpPr>
          <p:nvPr/>
        </p:nvCxnSpPr>
        <p:spPr>
          <a:xfrm>
            <a:off x="0" y="11428954"/>
            <a:ext cx="685800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>
            <a:extLst>
              <a:ext uri="{FF2B5EF4-FFF2-40B4-BE49-F238E27FC236}">
                <a16:creationId xmlns:a16="http://schemas.microsoft.com/office/drawing/2014/main" id="{9E116E7B-9938-DC29-3E6A-DE617AA9C876}"/>
              </a:ext>
            </a:extLst>
          </p:cNvPr>
          <p:cNvSpPr txBox="1"/>
          <p:nvPr/>
        </p:nvSpPr>
        <p:spPr>
          <a:xfrm>
            <a:off x="0" y="11464600"/>
            <a:ext cx="15838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SNATT CFE-CGC</a:t>
            </a:r>
          </a:p>
          <a:p>
            <a:pPr algn="ctr"/>
            <a:r>
              <a:rPr lang="fr-FR" sz="1200" dirty="0"/>
              <a:t>23 avenue Reille</a:t>
            </a:r>
          </a:p>
          <a:p>
            <a:pPr algn="ctr"/>
            <a:r>
              <a:rPr lang="fr-FR" sz="1200" dirty="0"/>
              <a:t>75014 Paris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DE196766-DDA5-3F9E-4A3E-0565F21B0459}"/>
              </a:ext>
            </a:extLst>
          </p:cNvPr>
          <p:cNvSpPr txBox="1"/>
          <p:nvPr/>
        </p:nvSpPr>
        <p:spPr>
          <a:xfrm>
            <a:off x="4671188" y="11471074"/>
            <a:ext cx="2186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/>
              <a:t>Tel : </a:t>
            </a:r>
            <a:r>
              <a:rPr lang="fr-FR" sz="1200" dirty="0"/>
              <a:t>01 53 16 16 37</a:t>
            </a:r>
          </a:p>
          <a:p>
            <a:r>
              <a:rPr lang="fr-FR" sz="1200" b="1" dirty="0"/>
              <a:t>Mail</a:t>
            </a:r>
            <a:r>
              <a:rPr lang="fr-FR" sz="1200" dirty="0"/>
              <a:t> : </a:t>
            </a:r>
            <a:r>
              <a:rPr lang="fr-FR" sz="1200" dirty="0" err="1"/>
              <a:t>contact@snatt-cfecgc.fr</a:t>
            </a:r>
            <a:endParaRPr lang="fr-FR" sz="1200" dirty="0"/>
          </a:p>
          <a:p>
            <a:r>
              <a:rPr lang="fr-FR" sz="1200" b="1" dirty="0"/>
              <a:t>Web</a:t>
            </a:r>
            <a:r>
              <a:rPr lang="fr-FR" sz="1200" dirty="0"/>
              <a:t> : </a:t>
            </a:r>
            <a:r>
              <a:rPr lang="fr-FR" sz="1200" dirty="0" err="1"/>
              <a:t>www.snatt-cfecgc.org</a:t>
            </a:r>
            <a:endParaRPr lang="fr-FR" sz="12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37796FD-95C4-5E13-90FA-D48B601A716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912047" y="11486538"/>
            <a:ext cx="594639" cy="609382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50B6A720-D296-66F0-E93B-0383B2D9054F}"/>
              </a:ext>
            </a:extLst>
          </p:cNvPr>
          <p:cNvSpPr txBox="1"/>
          <p:nvPr/>
        </p:nvSpPr>
        <p:spPr>
          <a:xfrm>
            <a:off x="2941339" y="11523355"/>
            <a:ext cx="16768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Téléchargez l’app. du SNATT CFE-CGC</a:t>
            </a:r>
          </a:p>
        </p:txBody>
      </p:sp>
      <p:pic>
        <p:nvPicPr>
          <p:cNvPr id="8" name="Graphique 7" descr="Flèche : droite avec un remplissage uni">
            <a:extLst>
              <a:ext uri="{FF2B5EF4-FFF2-40B4-BE49-F238E27FC236}">
                <a16:creationId xmlns:a16="http://schemas.microsoft.com/office/drawing/2014/main" id="{F9F7D839-A004-AFE9-D901-626E80DA12E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591458" y="11510802"/>
            <a:ext cx="486772" cy="48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1096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17466</TotalTime>
  <Words>170</Words>
  <Application>Microsoft Macintosh PowerPoint</Application>
  <PresentationFormat>Grand écran</PresentationFormat>
  <Paragraphs>31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Microsoft Office User</cp:lastModifiedBy>
  <cp:revision>19</cp:revision>
  <cp:lastPrinted>2023-06-13T13:08:04Z</cp:lastPrinted>
  <dcterms:created xsi:type="dcterms:W3CDTF">2023-04-14T11:42:53Z</dcterms:created>
  <dcterms:modified xsi:type="dcterms:W3CDTF">2026-04-17T12:54:13Z</dcterms:modified>
</cp:coreProperties>
</file>